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9144000" cy="5143500" type="screen16x9"/>
  <p:notesSz cx="6858000" cy="9144000"/>
  <p:embeddedFontLst>
    <p:embeddedFont>
      <p:font typeface="Comfortaa" pitchFamily="2" charset="0"/>
      <p:regular r:id="rId83"/>
      <p:bold r:id="rId84"/>
    </p:embeddedFont>
    <p:embeddedFont>
      <p:font typeface="Comfortaa Medium" pitchFamily="2" charset="0"/>
      <p:regular r:id="rId85"/>
      <p:bold r:id="rId86"/>
    </p:embeddedFont>
    <p:embeddedFont>
      <p:font typeface="Comfortaa SemiBold" pitchFamily="2" charset="0"/>
      <p:regular r:id="rId87"/>
      <p:bold r:id="rId88"/>
    </p:embeddedFont>
  </p:embeddedFontLst>
  <p:custDataLst>
    <p:tags r:id="rId82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53" d="100"/>
          <a:sy n="153" d="100"/>
        </p:scale>
        <p:origin x="344" y="176"/>
      </p:cViewPr>
      <p:guideLst>
        <p:guide orient="horz" pos="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slide" Target="slides/slide28.xml" /><Relationship Id="rId31" Type="http://schemas.openxmlformats.org/officeDocument/2006/relationships/slide" Target="slides/slide29.xml" /><Relationship Id="rId32" Type="http://schemas.openxmlformats.org/officeDocument/2006/relationships/slide" Target="slides/slide30.xml" /><Relationship Id="rId33" Type="http://schemas.openxmlformats.org/officeDocument/2006/relationships/slide" Target="slides/slide31.xml" /><Relationship Id="rId34" Type="http://schemas.openxmlformats.org/officeDocument/2006/relationships/slide" Target="slides/slide32.xml" /><Relationship Id="rId35" Type="http://schemas.openxmlformats.org/officeDocument/2006/relationships/slide" Target="slides/slide33.xml" /><Relationship Id="rId36" Type="http://schemas.openxmlformats.org/officeDocument/2006/relationships/slide" Target="slides/slide34.xml" /><Relationship Id="rId37" Type="http://schemas.openxmlformats.org/officeDocument/2006/relationships/slide" Target="slides/slide35.xml" /><Relationship Id="rId38" Type="http://schemas.openxmlformats.org/officeDocument/2006/relationships/slide" Target="slides/slide36.xml" /><Relationship Id="rId39" Type="http://schemas.openxmlformats.org/officeDocument/2006/relationships/slide" Target="slides/slide37.xml" /><Relationship Id="rId4" Type="http://schemas.openxmlformats.org/officeDocument/2006/relationships/slide" Target="slides/slide2.xml" /><Relationship Id="rId40" Type="http://schemas.openxmlformats.org/officeDocument/2006/relationships/slide" Target="slides/slide38.xml" /><Relationship Id="rId41" Type="http://schemas.openxmlformats.org/officeDocument/2006/relationships/slide" Target="slides/slide39.xml" /><Relationship Id="rId42" Type="http://schemas.openxmlformats.org/officeDocument/2006/relationships/slide" Target="slides/slide40.xml" /><Relationship Id="rId43" Type="http://schemas.openxmlformats.org/officeDocument/2006/relationships/slide" Target="slides/slide41.xml" /><Relationship Id="rId44" Type="http://schemas.openxmlformats.org/officeDocument/2006/relationships/slide" Target="slides/slide42.xml" /><Relationship Id="rId45" Type="http://schemas.openxmlformats.org/officeDocument/2006/relationships/slide" Target="slides/slide43.xml" /><Relationship Id="rId46" Type="http://schemas.openxmlformats.org/officeDocument/2006/relationships/slide" Target="slides/slide44.xml" /><Relationship Id="rId47" Type="http://schemas.openxmlformats.org/officeDocument/2006/relationships/slide" Target="slides/slide45.xml" /><Relationship Id="rId48" Type="http://schemas.openxmlformats.org/officeDocument/2006/relationships/slide" Target="slides/slide46.xml" /><Relationship Id="rId49" Type="http://schemas.openxmlformats.org/officeDocument/2006/relationships/slide" Target="slides/slide47.xml" /><Relationship Id="rId5" Type="http://schemas.openxmlformats.org/officeDocument/2006/relationships/slide" Target="slides/slide3.xml" /><Relationship Id="rId50" Type="http://schemas.openxmlformats.org/officeDocument/2006/relationships/slide" Target="slides/slide48.xml" /><Relationship Id="rId51" Type="http://schemas.openxmlformats.org/officeDocument/2006/relationships/slide" Target="slides/slide49.xml" /><Relationship Id="rId52" Type="http://schemas.openxmlformats.org/officeDocument/2006/relationships/slide" Target="slides/slide50.xml" /><Relationship Id="rId53" Type="http://schemas.openxmlformats.org/officeDocument/2006/relationships/slide" Target="slides/slide51.xml" /><Relationship Id="rId54" Type="http://schemas.openxmlformats.org/officeDocument/2006/relationships/slide" Target="slides/slide52.xml" /><Relationship Id="rId55" Type="http://schemas.openxmlformats.org/officeDocument/2006/relationships/slide" Target="slides/slide53.xml" /><Relationship Id="rId56" Type="http://schemas.openxmlformats.org/officeDocument/2006/relationships/slide" Target="slides/slide54.xml" /><Relationship Id="rId57" Type="http://schemas.openxmlformats.org/officeDocument/2006/relationships/slide" Target="slides/slide55.xml" /><Relationship Id="rId58" Type="http://schemas.openxmlformats.org/officeDocument/2006/relationships/slide" Target="slides/slide56.xml" /><Relationship Id="rId59" Type="http://schemas.openxmlformats.org/officeDocument/2006/relationships/slide" Target="slides/slide57.xml" /><Relationship Id="rId6" Type="http://schemas.openxmlformats.org/officeDocument/2006/relationships/slide" Target="slides/slide4.xml" /><Relationship Id="rId60" Type="http://schemas.openxmlformats.org/officeDocument/2006/relationships/slide" Target="slides/slide58.xml" /><Relationship Id="rId61" Type="http://schemas.openxmlformats.org/officeDocument/2006/relationships/slide" Target="slides/slide59.xml" /><Relationship Id="rId62" Type="http://schemas.openxmlformats.org/officeDocument/2006/relationships/slide" Target="slides/slide60.xml" /><Relationship Id="rId63" Type="http://schemas.openxmlformats.org/officeDocument/2006/relationships/slide" Target="slides/slide61.xml" /><Relationship Id="rId64" Type="http://schemas.openxmlformats.org/officeDocument/2006/relationships/slide" Target="slides/slide62.xml" /><Relationship Id="rId65" Type="http://schemas.openxmlformats.org/officeDocument/2006/relationships/slide" Target="slides/slide63.xml" /><Relationship Id="rId66" Type="http://schemas.openxmlformats.org/officeDocument/2006/relationships/slide" Target="slides/slide64.xml" /><Relationship Id="rId67" Type="http://schemas.openxmlformats.org/officeDocument/2006/relationships/slide" Target="slides/slide65.xml" /><Relationship Id="rId68" Type="http://schemas.openxmlformats.org/officeDocument/2006/relationships/slide" Target="slides/slide66.xml" /><Relationship Id="rId69" Type="http://schemas.openxmlformats.org/officeDocument/2006/relationships/slide" Target="slides/slide67.xml" /><Relationship Id="rId7" Type="http://schemas.openxmlformats.org/officeDocument/2006/relationships/slide" Target="slides/slide5.xml" /><Relationship Id="rId70" Type="http://schemas.openxmlformats.org/officeDocument/2006/relationships/slide" Target="slides/slide68.xml" /><Relationship Id="rId71" Type="http://schemas.openxmlformats.org/officeDocument/2006/relationships/slide" Target="slides/slide69.xml" /><Relationship Id="rId72" Type="http://schemas.openxmlformats.org/officeDocument/2006/relationships/slide" Target="slides/slide70.xml" /><Relationship Id="rId73" Type="http://schemas.openxmlformats.org/officeDocument/2006/relationships/slide" Target="slides/slide71.xml" /><Relationship Id="rId74" Type="http://schemas.openxmlformats.org/officeDocument/2006/relationships/slide" Target="slides/slide72.xml" /><Relationship Id="rId75" Type="http://schemas.openxmlformats.org/officeDocument/2006/relationships/slide" Target="slides/slide73.xml" /><Relationship Id="rId76" Type="http://schemas.openxmlformats.org/officeDocument/2006/relationships/slide" Target="slides/slide74.xml" /><Relationship Id="rId77" Type="http://schemas.openxmlformats.org/officeDocument/2006/relationships/slide" Target="slides/slide75.xml" /><Relationship Id="rId78" Type="http://schemas.openxmlformats.org/officeDocument/2006/relationships/slide" Target="slides/slide76.xml" /><Relationship Id="rId79" Type="http://schemas.openxmlformats.org/officeDocument/2006/relationships/slide" Target="slides/slide77.xml" /><Relationship Id="rId8" Type="http://schemas.openxmlformats.org/officeDocument/2006/relationships/slide" Target="slides/slide6.xml" /><Relationship Id="rId80" Type="http://schemas.openxmlformats.org/officeDocument/2006/relationships/slide" Target="slides/slide78.xml" /><Relationship Id="rId81" Type="http://schemas.openxmlformats.org/officeDocument/2006/relationships/slide" Target="slides/slide79.xml" /><Relationship Id="rId82" Type="http://schemas.openxmlformats.org/officeDocument/2006/relationships/tags" Target="tags/tag1.xml" /><Relationship Id="rId83" Type="http://schemas.openxmlformats.org/officeDocument/2006/relationships/font" Target="fonts/font1.fntdata" /><Relationship Id="rId84" Type="http://schemas.openxmlformats.org/officeDocument/2006/relationships/font" Target="fonts/font2.fntdata" /><Relationship Id="rId85" Type="http://schemas.openxmlformats.org/officeDocument/2006/relationships/font" Target="fonts/font3.fntdata" /><Relationship Id="rId86" Type="http://schemas.openxmlformats.org/officeDocument/2006/relationships/font" Target="fonts/font4.fntdata" /><Relationship Id="rId87" Type="http://schemas.openxmlformats.org/officeDocument/2006/relationships/font" Target="fonts/font5.fntdata" /><Relationship Id="rId88" Type="http://schemas.openxmlformats.org/officeDocument/2006/relationships/font" Target="fonts/font6.fntdata" /><Relationship Id="rId89" Type="http://schemas.openxmlformats.org/officeDocument/2006/relationships/presProps" Target="presProps.xml" /><Relationship Id="rId9" Type="http://schemas.openxmlformats.org/officeDocument/2006/relationships/slide" Target="slides/slide7.xml" /><Relationship Id="rId90" Type="http://schemas.openxmlformats.org/officeDocument/2006/relationships/viewProps" Target="viewProps.xml" /><Relationship Id="rId91" Type="http://schemas.openxmlformats.org/officeDocument/2006/relationships/theme" Target="theme/theme1.xml" /><Relationship Id="rId92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9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4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5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6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7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8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9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0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1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2.xml" /><Relationship Id="rId2" Type="http://schemas.openxmlformats.org/officeDocument/2006/relationships/notesMaster" Target="../notesMasters/notesMaster1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/Relationships>
</file>

<file path=ppt/notesSlides/_rels/notesSlide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4.xml" /><Relationship Id="rId2" Type="http://schemas.openxmlformats.org/officeDocument/2006/relationships/notesMaster" Target="../notesMasters/notesMaster1.xml" /></Relationships>
</file>

<file path=ppt/notesSlides/_rels/notesSlide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/Relationships>
</file>

<file path=ppt/notesSlides/_rels/notesSlide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6.xml" /><Relationship Id="rId2" Type="http://schemas.openxmlformats.org/officeDocument/2006/relationships/notesMaster" Target="../notesMasters/notesMaster1.xml" /></Relationships>
</file>

<file path=ppt/notesSlides/_rels/notesSlide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7.xml" /><Relationship Id="rId2" Type="http://schemas.openxmlformats.org/officeDocument/2006/relationships/notesMaster" Target="../notesMasters/notesMaster1.xml" /></Relationships>
</file>

<file path=ppt/notesSlides/_rels/notesSlide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8.xml" /><Relationship Id="rId2" Type="http://schemas.openxmlformats.org/officeDocument/2006/relationships/notesMaster" Target="../notesMasters/notesMaster1.xml" /></Relationships>
</file>

<file path=ppt/notesSlides/_rels/notesSlide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9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0.xml" /><Relationship Id="rId2" Type="http://schemas.openxmlformats.org/officeDocument/2006/relationships/notesMaster" Target="../notesMasters/notesMaster1.xml" /></Relationships>
</file>

<file path=ppt/notesSlides/_rels/notesSlide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1.xml" /><Relationship Id="rId2" Type="http://schemas.openxmlformats.org/officeDocument/2006/relationships/notesMaster" Target="../notesMasters/notesMaster1.xml" /></Relationships>
</file>

<file path=ppt/notesSlides/_rels/notesSlide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2.xml" /><Relationship Id="rId2" Type="http://schemas.openxmlformats.org/officeDocument/2006/relationships/notesMaster" Target="../notesMasters/notesMaster1.xml" /></Relationships>
</file>

<file path=ppt/notesSlides/_rels/notesSlide7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3.xml" /><Relationship Id="rId2" Type="http://schemas.openxmlformats.org/officeDocument/2006/relationships/notesMaster" Target="../notesMasters/notesMaster1.xml" /></Relationships>
</file>

<file path=ppt/notesSlides/_rels/notesSlide7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4.xml" /><Relationship Id="rId2" Type="http://schemas.openxmlformats.org/officeDocument/2006/relationships/notesMaster" Target="../notesMasters/notesMaster1.xml" /></Relationships>
</file>

<file path=ppt/notesSlides/_rels/notesSlide7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5.xml" /><Relationship Id="rId2" Type="http://schemas.openxmlformats.org/officeDocument/2006/relationships/notesMaster" Target="../notesMasters/notesMaster1.xml" /></Relationships>
</file>

<file path=ppt/notesSlides/_rels/notesSlide7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6.xml" /><Relationship Id="rId2" Type="http://schemas.openxmlformats.org/officeDocument/2006/relationships/notesMaster" Target="../notesMasters/notesMaster1.xml" /></Relationships>
</file>

<file path=ppt/notesSlides/_rels/notesSlide7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7.xml" /><Relationship Id="rId2" Type="http://schemas.openxmlformats.org/officeDocument/2006/relationships/notesMaster" Target="../notesMasters/notesMaster1.xml" /></Relationships>
</file>

<file path=ppt/notesSlides/_rels/notesSlide7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8.xml" /><Relationship Id="rId2" Type="http://schemas.openxmlformats.org/officeDocument/2006/relationships/notesMaster" Target="../notesMasters/notesMaster1.xml" /></Relationships>
</file>

<file path=ppt/notesSlides/_rels/notesSlide7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9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</a:xfrm>
      </p:grpSpPr>
      <p:sp>
        <p:nvSpPr>
          <p:cNvPr id="92" name="Google Shape;92;g2b179ca696b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179ca696b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</a:xfrm>
      </p:grpSpPr>
      <p:sp>
        <p:nvSpPr>
          <p:cNvPr id="178" name="Google Shape;178;g2b259b27f53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259b27f53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</a:xfrm>
      </p:grpSpPr>
      <p:sp>
        <p:nvSpPr>
          <p:cNvPr id="188" name="Google Shape;188;g1ef7150a6e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f7150a6e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</a:xfrm>
      </p:grpSpPr>
      <p:sp>
        <p:nvSpPr>
          <p:cNvPr id="198" name="Google Shape;198;g2b259b27f53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259b27f53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</a:xfrm>
      </p:grpSpPr>
      <p:sp>
        <p:nvSpPr>
          <p:cNvPr id="208" name="Google Shape;208;g1ef7150a6e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f7150a6e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</a:xfrm>
      </p:grpSpPr>
      <p:sp>
        <p:nvSpPr>
          <p:cNvPr id="213" name="Google Shape;213;g1ef7150a6e5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f7150a6e5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</a:xfrm>
      </p:grpSpPr>
      <p:sp>
        <p:nvSpPr>
          <p:cNvPr id="222" name="Google Shape;222;g1ef7150a6e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f7150a6e5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2b259b27f53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259b27f53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</a:xfrm>
      </p:grpSpPr>
      <p:sp>
        <p:nvSpPr>
          <p:cNvPr id="240" name="Google Shape;240;g1ef7150a6e5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f7150a6e5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</a:xfrm>
      </p:grpSpPr>
      <p:sp>
        <p:nvSpPr>
          <p:cNvPr id="249" name="Google Shape;249;g2b259b27f5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259b27f53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</a:xfrm>
      </p:grpSpPr>
      <p:sp>
        <p:nvSpPr>
          <p:cNvPr id="258" name="Google Shape;258;g1ef7150a6e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f7150a6e5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</a:xfrm>
      </p:grpSpPr>
      <p:sp>
        <p:nvSpPr>
          <p:cNvPr id="98" name="Google Shape;98;g1ef7150a6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f7150a6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</a:xfrm>
      </p:grpSpPr>
      <p:sp>
        <p:nvSpPr>
          <p:cNvPr id="267" name="Google Shape;267;g1ef7150a6e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f7150a6e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</a:xfrm>
      </p:grpSpPr>
      <p:sp>
        <p:nvSpPr>
          <p:cNvPr id="284" name="Google Shape;284;g1ef7150a6e5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f7150a6e5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</a:xfrm>
      </p:grpSpPr>
      <p:sp>
        <p:nvSpPr>
          <p:cNvPr id="290" name="Google Shape;290;g2b259b27f53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259b27f53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</a:xfrm>
      </p:grpSpPr>
      <p:sp>
        <p:nvSpPr>
          <p:cNvPr id="302" name="Google Shape;302;g1ef7150a6e5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ef7150a6e5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</a:xfrm>
      </p:grpSpPr>
      <p:sp>
        <p:nvSpPr>
          <p:cNvPr id="308" name="Google Shape;308;g2b259b27f53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b259b27f53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</a:xfrm>
      </p:grpSpPr>
      <p:sp>
        <p:nvSpPr>
          <p:cNvPr id="320" name="Google Shape;320;g1ef7150a6e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ef7150a6e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</a:xfrm>
      </p:grpSpPr>
      <p:sp>
        <p:nvSpPr>
          <p:cNvPr id="325" name="Google Shape;325;g1ef7150a6e5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f7150a6e5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</a:xfrm>
      </p:grpSpPr>
      <p:sp>
        <p:nvSpPr>
          <p:cNvPr id="331" name="Google Shape;331;g1ef7150a6e5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ef7150a6e5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</a:xfrm>
      </p:grpSpPr>
      <p:sp>
        <p:nvSpPr>
          <p:cNvPr id="343" name="Google Shape;343;g1ef7150a6e5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ef7150a6e5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</a:xfrm>
      </p:grpSpPr>
      <p:sp>
        <p:nvSpPr>
          <p:cNvPr id="349" name="Google Shape;349;g1ef7150a6e5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f7150a6e5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</a:xfrm>
      </p:grpSpPr>
      <p:sp>
        <p:nvSpPr>
          <p:cNvPr id="112" name="Google Shape;112;g1ef7150a6e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f7150a6e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</a:xfrm>
      </p:grpSpPr>
      <p:sp>
        <p:nvSpPr>
          <p:cNvPr id="362" name="Google Shape;362;g1ef7150a6e5_2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f7150a6e5_2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</a:xfrm>
      </p:grpSpPr>
      <p:sp>
        <p:nvSpPr>
          <p:cNvPr id="367" name="Google Shape;367;g2b259b27f53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259b27f53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</a:xfrm>
      </p:grpSpPr>
      <p:sp>
        <p:nvSpPr>
          <p:cNvPr id="375" name="Google Shape;375;g1ef7150a6e5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ef7150a6e5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</a:xfrm>
      </p:grpSpPr>
      <p:sp>
        <p:nvSpPr>
          <p:cNvPr id="381" name="Google Shape;381;g2b259b27f5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b259b27f5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</a:xfrm>
      </p:grpSpPr>
      <p:sp>
        <p:nvSpPr>
          <p:cNvPr id="393" name="Google Shape;393;g2b179ca69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b179ca696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</a:xfrm>
      </p:grpSpPr>
      <p:sp>
        <p:nvSpPr>
          <p:cNvPr id="398" name="Google Shape;398;g2b179ca696b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179ca696b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</a:xfrm>
      </p:grpSpPr>
      <p:sp>
        <p:nvSpPr>
          <p:cNvPr id="403" name="Google Shape;403;g2b179ca696b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179ca696b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</a:xfrm>
      </p:grpSpPr>
      <p:sp>
        <p:nvSpPr>
          <p:cNvPr id="408" name="Google Shape;408;g2b179ca696b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b179ca696b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</a:xfrm>
      </p:grpSpPr>
      <p:sp>
        <p:nvSpPr>
          <p:cNvPr id="413" name="Google Shape;413;g2b179ca696b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b179ca696b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</a:xfrm>
      </p:grpSpPr>
      <p:sp>
        <p:nvSpPr>
          <p:cNvPr id="418" name="Google Shape;418;g2b179ca696b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b179ca696b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</a:xfrm>
      </p:grpSpPr>
      <p:sp>
        <p:nvSpPr>
          <p:cNvPr id="121" name="Google Shape;121;g2b259b27f53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259b27f53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</a:xfrm>
      </p:grpSpPr>
      <p:sp>
        <p:nvSpPr>
          <p:cNvPr id="423" name="Google Shape;423;g2b179ca696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b179ca696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</a:xfrm>
      </p:grpSpPr>
      <p:sp>
        <p:nvSpPr>
          <p:cNvPr id="428" name="Google Shape;428;g2b179ca696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b179ca696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</a:xfrm>
      </p:grpSpPr>
      <p:sp>
        <p:nvSpPr>
          <p:cNvPr id="433" name="Google Shape;433;g2b179ca696b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b179ca696b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</a:xfrm>
      </p:grpSpPr>
      <p:sp>
        <p:nvSpPr>
          <p:cNvPr id="438" name="Google Shape;438;g2b179ca696b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b179ca696b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</a:xfrm>
      </p:grpSpPr>
      <p:sp>
        <p:nvSpPr>
          <p:cNvPr id="444" name="Google Shape;444;g2b190efab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b190efab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</a:xfrm>
      </p:grpSpPr>
      <p:sp>
        <p:nvSpPr>
          <p:cNvPr id="449" name="Google Shape;449;g2b190efab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b190efab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</a:xfrm>
      </p:grpSpPr>
      <p:sp>
        <p:nvSpPr>
          <p:cNvPr id="454" name="Google Shape;454;g2b179ca696b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b179ca696b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</a:xfrm>
      </p:grpSpPr>
      <p:sp>
        <p:nvSpPr>
          <p:cNvPr id="459" name="Google Shape;459;g2b179ca696b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179ca696b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</a:xfrm>
      </p:grpSpPr>
      <p:sp>
        <p:nvSpPr>
          <p:cNvPr id="470" name="Google Shape;470;g2b179ca696b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b179ca696b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</a:xfrm>
      </p:grpSpPr>
      <p:sp>
        <p:nvSpPr>
          <p:cNvPr id="480" name="Google Shape;480;g2b2d496f0f4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b2d496f0f4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</a:xfrm>
      </p:grpSpPr>
      <p:sp>
        <p:nvSpPr>
          <p:cNvPr id="131" name="Google Shape;131;g1ef7150a6e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f7150a6e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</a:xfrm>
      </p:grpSpPr>
      <p:sp>
        <p:nvSpPr>
          <p:cNvPr id="497" name="Google Shape;497;g2b2fcc30c7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b2fcc30c71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</a:xfrm>
      </p:grpSpPr>
      <p:sp>
        <p:nvSpPr>
          <p:cNvPr id="503" name="Google Shape;503;g2b179ca696b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b179ca696b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</a:xfrm>
      </p:grpSpPr>
      <p:sp>
        <p:nvSpPr>
          <p:cNvPr id="514" name="Google Shape;514;g2b2d496f0f4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b2d496f0f4_6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</a:xfrm>
      </p:grpSpPr>
      <p:sp>
        <p:nvSpPr>
          <p:cNvPr id="531" name="Google Shape;531;g2b179ca696b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b179ca696b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</a:xfrm>
      </p:grpSpPr>
      <p:sp>
        <p:nvSpPr>
          <p:cNvPr id="540" name="Google Shape;540;g2b2fcc30c71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b2fcc30c71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</a:xfrm>
      </p:grpSpPr>
      <p:sp>
        <p:nvSpPr>
          <p:cNvPr id="546" name="Google Shape;546;g2b179ca696b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b179ca696b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</a:xfrm>
      </p:grpSpPr>
      <p:sp>
        <p:nvSpPr>
          <p:cNvPr id="555" name="Google Shape;555;g2b2d496f0f4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b2d496f0f4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</a:xfrm>
      </p:grpSpPr>
      <p:sp>
        <p:nvSpPr>
          <p:cNvPr id="571" name="Google Shape;571;g2b2fcc30c71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b2fcc30c71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</a:xfrm>
      </p:grpSpPr>
      <p:sp>
        <p:nvSpPr>
          <p:cNvPr id="577" name="Google Shape;577;g2b179ca696b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b179ca696b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</a:xfrm>
      </p:grpSpPr>
      <p:sp>
        <p:nvSpPr>
          <p:cNvPr id="582" name="Google Shape;582;g1ef7150a6e5_2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ef7150a6e5_2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</a:xfrm>
      </p:grpSpPr>
      <p:sp>
        <p:nvSpPr>
          <p:cNvPr id="140" name="Google Shape;140;g2b259b27f53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259b27f53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</a:xfrm>
      </p:grpSpPr>
      <p:sp>
        <p:nvSpPr>
          <p:cNvPr id="590" name="Google Shape;590;g1ef7150a6e5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f7150a6e5_2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</a:xfrm>
      </p:grpSpPr>
      <p:sp>
        <p:nvSpPr>
          <p:cNvPr id="599" name="Google Shape;599;g1ef7150a6e5_2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ef7150a6e5_2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</a:xfrm>
      </p:grpSpPr>
      <p:sp>
        <p:nvSpPr>
          <p:cNvPr id="607" name="Google Shape;607;g1ef7150a6e5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f7150a6e5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</a:xfrm>
      </p:grpSpPr>
      <p:sp>
        <p:nvSpPr>
          <p:cNvPr id="616" name="Google Shape;616;g1ef7150a6e5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f7150a6e5_2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</a:xfrm>
      </p:grpSpPr>
      <p:sp>
        <p:nvSpPr>
          <p:cNvPr id="627" name="Google Shape;627;g1ef7150a6e5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ef7150a6e5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</a:xfrm>
      </p:grpSpPr>
      <p:sp>
        <p:nvSpPr>
          <p:cNvPr id="638" name="Google Shape;638;g1ef7150a6e5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ef7150a6e5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</a:xfrm>
      </p:grpSpPr>
      <p:sp>
        <p:nvSpPr>
          <p:cNvPr id="648" name="Google Shape;648;g1ef7150a6e5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ef7150a6e5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</a:xfrm>
      </p:grpSpPr>
      <p:sp>
        <p:nvSpPr>
          <p:cNvPr id="660" name="Google Shape;660;g1ef7150a6e5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ef7150a6e5_2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</a:xfrm>
      </p:grpSpPr>
      <p:sp>
        <p:nvSpPr>
          <p:cNvPr id="671" name="Google Shape;671;g1ef7150a6e5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ef7150a6e5_2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</a:xfrm>
      </p:grpSpPr>
      <p:sp>
        <p:nvSpPr>
          <p:cNvPr id="682" name="Google Shape;682;g1ef7150a6e5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ef7150a6e5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</a:xfrm>
      </p:grpSpPr>
      <p:sp>
        <p:nvSpPr>
          <p:cNvPr id="150" name="Google Shape;150;g1ef7150a6e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f7150a6e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</a:xfrm>
      </p:grpSpPr>
      <p:sp>
        <p:nvSpPr>
          <p:cNvPr id="693" name="Google Shape;693;g1ef7150a6e5_2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ef7150a6e5_2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</a:xfrm>
      </p:grpSpPr>
      <p:sp>
        <p:nvSpPr>
          <p:cNvPr id="698" name="Google Shape;698;g2b259b27f53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b259b27f53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</a:xfrm>
      </p:grpSpPr>
      <p:sp>
        <p:nvSpPr>
          <p:cNvPr id="706" name="Google Shape;706;g2b20c455d8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b20c455d8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</a:xfrm>
      </p:grpSpPr>
      <p:sp>
        <p:nvSpPr>
          <p:cNvPr id="713" name="Google Shape;713;g2b20c455d88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b20c455d88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</a:xfrm>
      </p:grpSpPr>
      <p:sp>
        <p:nvSpPr>
          <p:cNvPr id="720" name="Google Shape;720;g1ef7150a6e5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ef7150a6e5_2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</a:xfrm>
      </p:grpSpPr>
      <p:sp>
        <p:nvSpPr>
          <p:cNvPr id="725" name="Google Shape;725;g2b259b27f53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b259b27f53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</a:xfrm>
      </p:grpSpPr>
      <p:sp>
        <p:nvSpPr>
          <p:cNvPr id="734" name="Google Shape;734;g1ef7150a6e5_2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ef7150a6e5_2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</a:xfrm>
      </p:grpSpPr>
      <p:sp>
        <p:nvSpPr>
          <p:cNvPr id="741" name="Google Shape;741;g2b2fcc30c7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b2fcc30c7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</a:xfrm>
      </p:grpSpPr>
      <p:sp>
        <p:nvSpPr>
          <p:cNvPr id="748" name="Google Shape;748;g2b2fcc30c7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b2fcc30c7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</a:xfrm>
      </p:grpSpPr>
      <p:sp>
        <p:nvSpPr>
          <p:cNvPr id="753" name="Google Shape;753;g2b2fcc30c7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b2fcc30c7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</a:xfrm>
      </p:grpSpPr>
      <p:sp>
        <p:nvSpPr>
          <p:cNvPr id="159" name="Google Shape;159;g2b259b27f53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259b27f53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g2b259b27f53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259b27f53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40000" y="1162950"/>
            <a:ext cx="8064000" cy="14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000"/>
              <a:buFont typeface="Comfortaa SemiBold"/>
              <a:buNone/>
              <a:defRPr sz="40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40000" y="2571750"/>
            <a:ext cx="8064000" cy="1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Comfortaa Medium"/>
              <a:buNone/>
              <a:defRPr sz="2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Два рисунка и заголовок ">
  <p:cSld name="TITLE_AND_TWO_COLUMNS_2">
    <p:spTree>
      <p:nvGrpSpPr>
        <p:cNvPr id="1" name="Shape 73"/>
        <p:cNvGrpSpPr/>
        <p:nvPr/>
      </p:nvGrpSpPr>
      <p:grpSpPr>
        <a:xfrm>
          <a:off x="0" y="0"/>
          <a: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4680000" y="1112700"/>
            <a:ext cx="3924300" cy="2350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77" name="Google Shape;77;p11"/>
          <p:cNvSpPr>
            <a:spLocks noGrp="1"/>
          </p:cNvSpPr>
          <p:nvPr>
            <p:ph type="pic" idx="3"/>
          </p:nvPr>
        </p:nvSpPr>
        <p:spPr>
          <a:xfrm>
            <a:off x="540000" y="1112700"/>
            <a:ext cx="3924000" cy="2350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Два рисунка и подписи и заголовок 1">
  <p:cSld name="TITLE_AND_TWO_COLUMNS_1">
    <p:spTree>
      <p:nvGrpSpPr>
        <p:cNvPr id="1" name="Shape 78"/>
        <p:cNvGrpSpPr/>
        <p:nvPr/>
      </p:nvGrpSpPr>
      <p:grpSpPr>
        <a:xfrm>
          <a:off x="0" y="0"/>
          <a:ext cx="0" cy="0"/>
        </a:xfrm>
      </p:grpSpPr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540000" y="4446500"/>
            <a:ext cx="3924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○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■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○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■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○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■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2"/>
          </p:nvPr>
        </p:nvSpPr>
        <p:spPr>
          <a:xfrm>
            <a:off x="4680000" y="4446500"/>
            <a:ext cx="3924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○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■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○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■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○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■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Заголовок и фото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21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86" name="Google Shape;86;p13"/>
          <p:cNvSpPr>
            <a:spLocks noGrp="1"/>
          </p:cNvSpPr>
          <p:nvPr>
            <p:ph type="pic" idx="2"/>
          </p:nvPr>
        </p:nvSpPr>
        <p:spPr>
          <a:xfrm>
            <a:off x="1353752" y="886200"/>
            <a:ext cx="6436500" cy="3897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Рисунок и подпись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</a:xfrm>
      </p:grpSpPr>
      <p:sp>
        <p:nvSpPr>
          <p:cNvPr id="88" name="Google Shape;88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540000" y="4446500"/>
            <a:ext cx="80640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lt2"/>
              </a:buClr>
              <a:buSzPts val="1700"/>
              <a:buFont typeface="Comfortaa"/>
              <a:buNone/>
              <a:defRPr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Заголовок раздела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3600"/>
              <a:buFont typeface="Comfortaa SemiBold"/>
              <a:buNone/>
              <a:defRPr sz="36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40000" y="886200"/>
            <a:ext cx="80640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Comfortaa"/>
              <a:buChar char="●"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Два рисунка и подписи и заголовок горизонт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2100"/>
              <a:buNone/>
              <a:defRPr/>
            </a:lvl1pPr>
            <a:lvl2pPr lvl="1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ctr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40000" y="3941100"/>
            <a:ext cx="3924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29210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210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210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●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210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210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210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●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210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210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80000" y="3942000"/>
            <a:ext cx="3924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●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●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>
            <a:spLocks noGrp="1"/>
          </p:cNvSpPr>
          <p:nvPr>
            <p:ph type="pic" idx="3"/>
          </p:nvPr>
        </p:nvSpPr>
        <p:spPr>
          <a:xfrm>
            <a:off x="540000" y="1102200"/>
            <a:ext cx="3924000" cy="2622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26" name="Google Shape;26;p5"/>
          <p:cNvSpPr>
            <a:spLocks noGrp="1"/>
          </p:cNvSpPr>
          <p:nvPr>
            <p:ph type="pic" idx="4"/>
          </p:nvPr>
        </p:nvSpPr>
        <p:spPr>
          <a:xfrm>
            <a:off x="4680000" y="1102200"/>
            <a:ext cx="3924000" cy="2622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верт 2 фото + заголовок + подпись">
  <p:cSld name="TITLE_AND_TWO_COLUMNS_4">
    <p:spTree>
      <p:nvGrpSpPr>
        <p:cNvPr id="1" name="Shape 27"/>
        <p:cNvGrpSpPr/>
        <p:nvPr/>
      </p:nvGrpSpPr>
      <p:grpSpPr>
        <a:xfrm>
          <a:off x="0" y="0"/>
          <a: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●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●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○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■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31" name="Google Shape;31;p6"/>
          <p:cNvSpPr>
            <a:spLocks noGrp="1"/>
          </p:cNvSpPr>
          <p:nvPr>
            <p:ph type="pic" idx="2"/>
          </p:nvPr>
        </p:nvSpPr>
        <p:spPr>
          <a:xfrm>
            <a:off x="1745338" y="886200"/>
            <a:ext cx="2718600" cy="3560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32" name="Google Shape;32;p6"/>
          <p:cNvSpPr>
            <a:spLocks noGrp="1"/>
          </p:cNvSpPr>
          <p:nvPr>
            <p:ph type="pic" idx="3"/>
          </p:nvPr>
        </p:nvSpPr>
        <p:spPr>
          <a:xfrm>
            <a:off x="4680000" y="886281"/>
            <a:ext cx="2718600" cy="35601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●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○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■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"/>
              <a:buChar char="●"/>
              <a:defRPr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○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■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верт 2 фото + заголовок + подпись + диаграмма ">
  <p:cSld name="TITLE_AND_TWO_COLUMNS_4_1">
    <p:spTree>
      <p:nvGrpSpPr>
        <p:cNvPr id="1" name="Shape 34"/>
        <p:cNvGrpSpPr/>
        <p:nvPr/>
      </p:nvGrpSpPr>
      <p:grpSpPr>
        <a:xfrm>
          <a:off x="0" y="0"/>
          <a:ext cx="0" cy="0"/>
        </a:xfrm>
      </p:grpSpPr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3423600" y="886211"/>
            <a:ext cx="2406000" cy="3560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100"/>
              <a:buNone/>
              <a:defRPr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 Medium"/>
              <a:buChar char="●"/>
              <a:defRPr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○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■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●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○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■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●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○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■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3"/>
          </p:nvPr>
        </p:nvSpPr>
        <p:spPr>
          <a:xfrm>
            <a:off x="780600" y="886200"/>
            <a:ext cx="2406000" cy="3560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 Medium"/>
              <a:buChar char="●"/>
              <a:defRPr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○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■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●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○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■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●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○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"/>
              <a:buChar char="■"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5"/>
          </p:nvPr>
        </p:nvSpPr>
        <p:spPr>
          <a:xfrm>
            <a:off x="6066600" y="1207550"/>
            <a:ext cx="2296800" cy="123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42" name="Google Shape;42;p7"/>
          <p:cNvSpPr>
            <a:spLocks noGrp="1"/>
          </p:cNvSpPr>
          <p:nvPr>
            <p:ph type="pic" idx="6"/>
          </p:nvPr>
        </p:nvSpPr>
        <p:spPr>
          <a:xfrm>
            <a:off x="6066588" y="2690250"/>
            <a:ext cx="2296800" cy="123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4 фото + подпись + заголовок">
  <p:cSld name="TITLE_AND_TWO_COLUMNS_3">
    <p:spTree>
      <p:nvGrpSpPr>
        <p:cNvPr id="1" name="Shape 43"/>
        <p:cNvGrpSpPr/>
        <p:nvPr/>
      </p:nvGrpSpPr>
      <p:grpSpPr>
        <a:xfrm>
          <a:off x="0" y="0"/>
          <a: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2000"/>
              <a:buNone/>
              <a:defRPr sz="2000"/>
            </a:lvl2pPr>
            <a:lvl3pPr lvl="2" rtl="0">
              <a:spcBef>
                <a:spcPct val="0"/>
              </a:spcBef>
              <a:spcAft>
                <a:spcPct val="0"/>
              </a:spcAft>
              <a:buSzPts val="2000"/>
              <a:buNone/>
              <a:defRPr sz="2000"/>
            </a:lvl3pPr>
            <a:lvl4pPr lvl="3" rtl="0">
              <a:spcBef>
                <a:spcPct val="0"/>
              </a:spcBef>
              <a:spcAft>
                <a:spcPct val="0"/>
              </a:spcAft>
              <a:buSzPts val="2000"/>
              <a:buNone/>
              <a:defRPr sz="2000"/>
            </a:lvl4pPr>
            <a:lvl5pPr lvl="4" rtl="0">
              <a:spcBef>
                <a:spcPct val="0"/>
              </a:spcBef>
              <a:spcAft>
                <a:spcPct val="0"/>
              </a:spcAft>
              <a:buSzPts val="2000"/>
              <a:buNone/>
              <a:defRPr sz="2000"/>
            </a:lvl5pPr>
            <a:lvl6pPr lvl="5" rtl="0">
              <a:spcBef>
                <a:spcPct val="0"/>
              </a:spcBef>
              <a:spcAft>
                <a:spcPct val="0"/>
              </a:spcAft>
              <a:buSzPts val="2000"/>
              <a:buNone/>
              <a:defRPr sz="2000"/>
            </a:lvl6pPr>
            <a:lvl7pPr lvl="6" rtl="0">
              <a:spcBef>
                <a:spcPct val="0"/>
              </a:spcBef>
              <a:spcAft>
                <a:spcPct val="0"/>
              </a:spcAft>
              <a:buSzPts val="2000"/>
              <a:buNone/>
              <a:defRPr sz="2000"/>
            </a:lvl7pPr>
            <a:lvl8pPr lvl="7" rtl="0">
              <a:spcBef>
                <a:spcPct val="0"/>
              </a:spcBef>
              <a:spcAft>
                <a:spcPct val="0"/>
              </a:spcAft>
              <a:buSzPts val="2000"/>
              <a:buNone/>
              <a:defRPr sz="2000"/>
            </a:lvl8pPr>
            <a:lvl9pPr lvl="8" rtl="0">
              <a:spcBef>
                <a:spcPct val="0"/>
              </a:spcBef>
              <a:spcAft>
                <a:spcPct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46" name="Google Shape;46;p8"/>
          <p:cNvSpPr>
            <a:spLocks noGrp="1"/>
          </p:cNvSpPr>
          <p:nvPr>
            <p:ph type="pic" idx="2"/>
          </p:nvPr>
        </p:nvSpPr>
        <p:spPr>
          <a:xfrm>
            <a:off x="2584700" y="886200"/>
            <a:ext cx="1879200" cy="265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540000" y="3540000"/>
            <a:ext cx="1858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ct val="0"/>
              </a:spcBef>
              <a:spcAft>
                <a:spcPct val="0"/>
              </a:spcAft>
              <a:buSzPts val="1400"/>
              <a:buFont typeface="Comfortaa Medium"/>
              <a:buChar char="●"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>
            <a:spLocks noGrp="1"/>
          </p:cNvSpPr>
          <p:nvPr>
            <p:ph type="pic" idx="3"/>
          </p:nvPr>
        </p:nvSpPr>
        <p:spPr>
          <a:xfrm>
            <a:off x="519350" y="886200"/>
            <a:ext cx="1879200" cy="26541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2584800" y="3540300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ct val="0"/>
              </a:spcBef>
              <a:spcAft>
                <a:spcPct val="0"/>
              </a:spcAft>
              <a:buSzPts val="1400"/>
              <a:buFont typeface="Comfortaa Medium"/>
              <a:buChar char="●"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>
            <a:spLocks noGrp="1"/>
          </p:cNvSpPr>
          <p:nvPr>
            <p:ph type="pic" idx="5"/>
          </p:nvPr>
        </p:nvSpPr>
        <p:spPr>
          <a:xfrm>
            <a:off x="4680250" y="886350"/>
            <a:ext cx="1879200" cy="265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51" name="Google Shape;51;p8"/>
          <p:cNvSpPr txBox="1">
            <a:spLocks noGrp="1"/>
          </p:cNvSpPr>
          <p:nvPr>
            <p:ph type="body" idx="6"/>
          </p:nvPr>
        </p:nvSpPr>
        <p:spPr>
          <a:xfrm>
            <a:off x="4680250" y="3540000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ct val="0"/>
              </a:spcBef>
              <a:spcAft>
                <a:spcPct val="0"/>
              </a:spcAft>
              <a:buSzPts val="1400"/>
              <a:buFont typeface="Comfortaa Medium"/>
              <a:buChar char="●"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>
            <a:spLocks noGrp="1"/>
          </p:cNvSpPr>
          <p:nvPr>
            <p:ph type="pic" idx="7"/>
          </p:nvPr>
        </p:nvSpPr>
        <p:spPr>
          <a:xfrm>
            <a:off x="6733200" y="886350"/>
            <a:ext cx="1879200" cy="265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53" name="Google Shape;53;p8"/>
          <p:cNvSpPr txBox="1">
            <a:spLocks noGrp="1"/>
          </p:cNvSpPr>
          <p:nvPr>
            <p:ph type="body" idx="8"/>
          </p:nvPr>
        </p:nvSpPr>
        <p:spPr>
          <a:xfrm>
            <a:off x="6733200" y="3540300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ct val="0"/>
              </a:spcBef>
              <a:spcAft>
                <a:spcPct val="0"/>
              </a:spcAft>
              <a:buSzPts val="1400"/>
              <a:buFont typeface="Comfortaa Medium"/>
              <a:buChar char="●"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3 фото + подпись 1 + заголовок">
  <p:cSld name="TITLE_AND_TWO_COLUMNS_3_1">
    <p:spTree>
      <p:nvGrpSpPr>
        <p:cNvPr id="1" name="Shape 54"/>
        <p:cNvGrpSpPr/>
        <p:nvPr/>
      </p:nvGrpSpPr>
      <p:grpSpPr>
        <a:xfrm>
          <a:off x="0" y="0"/>
          <a: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3471750" y="886350"/>
            <a:ext cx="2200500" cy="1685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1055250" y="2571900"/>
            <a:ext cx="2200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 rtl="0">
              <a:spcBef>
                <a:spcPct val="0"/>
              </a:spcBef>
              <a:spcAft>
                <a:spcPct val="0"/>
              </a:spcAft>
              <a:buSzPts val="1200"/>
              <a:buFont typeface="Comfortaa Medium"/>
              <a:buChar char="●"/>
              <a:defRPr sz="12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3"/>
          </p:nvPr>
        </p:nvSpPr>
        <p:spPr>
          <a:xfrm>
            <a:off x="3471750" y="2572200"/>
            <a:ext cx="2200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 rtl="0">
              <a:spcBef>
                <a:spcPct val="0"/>
              </a:spcBef>
              <a:spcAft>
                <a:spcPct val="0"/>
              </a:spcAft>
              <a:buSzPts val="1200"/>
              <a:buFont typeface="Comfortaa Medium"/>
              <a:buChar char="●"/>
              <a:defRPr sz="12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4"/>
          </p:nvPr>
        </p:nvSpPr>
        <p:spPr>
          <a:xfrm>
            <a:off x="5888250" y="2571900"/>
            <a:ext cx="2200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 rtl="0">
              <a:spcBef>
                <a:spcPct val="0"/>
              </a:spcBef>
              <a:spcAft>
                <a:spcPct val="0"/>
              </a:spcAft>
              <a:buSzPts val="1200"/>
              <a:buFont typeface="Comfortaa Medium"/>
              <a:buChar char="●"/>
              <a:defRPr sz="12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>
            <a:spLocks noGrp="1"/>
          </p:cNvSpPr>
          <p:nvPr>
            <p:ph type="pic" idx="5"/>
          </p:nvPr>
        </p:nvSpPr>
        <p:spPr>
          <a:xfrm>
            <a:off x="1055239" y="886200"/>
            <a:ext cx="2200500" cy="1685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62" name="Google Shape;62;p9"/>
          <p:cNvSpPr>
            <a:spLocks noGrp="1"/>
          </p:cNvSpPr>
          <p:nvPr>
            <p:ph type="pic" idx="6"/>
          </p:nvPr>
        </p:nvSpPr>
        <p:spPr>
          <a:xfrm>
            <a:off x="5888250" y="886350"/>
            <a:ext cx="2200500" cy="16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4 фото + подписи">
  <p:cSld name="TITLE_AND_TWO_COLUMNS_3_1_1">
    <p:spTree>
      <p:nvGrpSpPr>
        <p:cNvPr id="1" name="Shape 63"/>
        <p:cNvGrpSpPr/>
        <p:nvPr/>
      </p:nvGrpSpPr>
      <p:grpSpPr>
        <a:xfrm>
          <a:off x="0" y="0"/>
          <a:ext cx="0" cy="0"/>
        </a:xfrm>
      </p:grpSpPr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4680000" y="360025"/>
            <a:ext cx="3208800" cy="1884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65" name="Google Shape;65;p10"/>
          <p:cNvSpPr>
            <a:spLocks noGrp="1"/>
          </p:cNvSpPr>
          <p:nvPr>
            <p:ph type="pic" idx="3"/>
          </p:nvPr>
        </p:nvSpPr>
        <p:spPr>
          <a:xfrm>
            <a:off x="1255200" y="360050"/>
            <a:ext cx="3208800" cy="1884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255200" y="2245000"/>
            <a:ext cx="3208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 rtl="0">
              <a:spcBef>
                <a:spcPct val="0"/>
              </a:spcBef>
              <a:spcAft>
                <a:spcPct val="0"/>
              </a:spcAft>
              <a:buSzPts val="1000"/>
              <a:buFont typeface="Comfortaa Medium"/>
              <a:buChar char="●"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○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■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○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■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●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○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2921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000"/>
              <a:buFont typeface="Comfortaa Medium"/>
              <a:buChar char="■"/>
              <a:defRPr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1255050" y="4446550"/>
            <a:ext cx="32088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 rtl="0">
              <a:spcBef>
                <a:spcPct val="0"/>
              </a:spcBef>
              <a:spcAft>
                <a:spcPct val="0"/>
              </a:spcAft>
              <a:buSzPts val="1000"/>
              <a:buFont typeface="Comfortaa Medium"/>
              <a:buChar char="●"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5"/>
          </p:nvPr>
        </p:nvSpPr>
        <p:spPr>
          <a:xfrm>
            <a:off x="1255200" y="2561650"/>
            <a:ext cx="3208800" cy="1884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70" name="Google Shape;70;p10"/>
          <p:cNvSpPr txBox="1">
            <a:spLocks noGrp="1"/>
          </p:cNvSpPr>
          <p:nvPr>
            <p:ph type="body" idx="6"/>
          </p:nvPr>
        </p:nvSpPr>
        <p:spPr>
          <a:xfrm>
            <a:off x="4680000" y="2244975"/>
            <a:ext cx="3208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 rtl="0">
              <a:spcBef>
                <a:spcPct val="0"/>
              </a:spcBef>
              <a:spcAft>
                <a:spcPct val="0"/>
              </a:spcAft>
              <a:buSzPts val="1000"/>
              <a:buFont typeface="Comfortaa Medium"/>
              <a:buChar char="●"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7"/>
          </p:nvPr>
        </p:nvSpPr>
        <p:spPr>
          <a:xfrm>
            <a:off x="4680000" y="4446575"/>
            <a:ext cx="32088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ctr" rtl="0">
              <a:spcBef>
                <a:spcPct val="0"/>
              </a:spcBef>
              <a:spcAft>
                <a:spcPct val="0"/>
              </a:spcAft>
              <a:buSzPts val="1000"/>
              <a:buFont typeface="Comfortaa Medium"/>
              <a:buChar char="●"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●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○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0480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omfortaa Medium"/>
              <a:buChar char="■"/>
              <a:defRPr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>
            <a:spLocks noGrp="1"/>
          </p:cNvSpPr>
          <p:nvPr>
            <p:ph type="pic" idx="8"/>
          </p:nvPr>
        </p:nvSpPr>
        <p:spPr>
          <a:xfrm>
            <a:off x="4680000" y="2561625"/>
            <a:ext cx="3208800" cy="1884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Font typeface="Comfortaa SemiBold"/>
              <a:buNone/>
              <a:defRPr sz="21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047750"/>
            <a:ext cx="8064000" cy="3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700"/>
              <a:buFont typeface="Comfortaa"/>
              <a:buChar char="●"/>
              <a:defRPr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"/>
              <a:t>0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/>
  <p:timing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1155CC"/>
          </p15:clr>
        </p15:guide>
        <p15:guide id="2" pos="340">
          <p15:clr>
            <a:srgbClr val="1155CC"/>
          </p15:clr>
        </p15:guide>
        <p15:guide id="3" pos="2812">
          <p15:clr>
            <a:srgbClr val="1155CC"/>
          </p15:clr>
        </p15:guide>
        <p15:guide id="4" pos="5420">
          <p15:clr>
            <a:srgbClr val="1155CC"/>
          </p15:clr>
        </p15:guide>
        <p15:guide id="5" orient="horz" pos="3013">
          <p15:clr>
            <a:srgbClr val="1155CC"/>
          </p15:clr>
        </p15:guide>
        <p15:guide id="6" orient="horz" pos="558">
          <p15:clr>
            <a:srgbClr val="1155CC"/>
          </p15:clr>
        </p15:guide>
        <p15:guide id="7" orient="horz" pos="2801">
          <p15:clr>
            <a:srgbClr val="1155CC"/>
          </p15:clr>
        </p15:guide>
        <p15:guide id="8" pos="2948">
          <p15:clr>
            <a:srgbClr val="1155CC"/>
          </p15:clr>
        </p15:guide>
        <p15:guide id="9" orient="horz" pos="1620">
          <p15:clr>
            <a:srgbClr val="E46962"/>
          </p15:clr>
        </p15:guide>
      </p15:sldGuideLst>
    </p:ext>
  </p:extLst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7.jpeg" /><Relationship Id="rId4" Type="http://schemas.openxmlformats.org/officeDocument/2006/relationships/image" Target="../media/image15.jpeg" /><Relationship Id="rId5" Type="http://schemas.openxmlformats.org/officeDocument/2006/relationships/image" Target="../media/image18.jpeg" /><Relationship Id="rId6" Type="http://schemas.openxmlformats.org/officeDocument/2006/relationships/image" Target="../media/image19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20.jpeg" /><Relationship Id="rId4" Type="http://schemas.openxmlformats.org/officeDocument/2006/relationships/image" Target="../media/image21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22.jpeg" /><Relationship Id="rId4" Type="http://schemas.openxmlformats.org/officeDocument/2006/relationships/image" Target="../media/image21.jpeg" /><Relationship Id="rId5" Type="http://schemas.openxmlformats.org/officeDocument/2006/relationships/image" Target="../media/image23.jpeg" /><Relationship Id="rId6" Type="http://schemas.openxmlformats.org/officeDocument/2006/relationships/image" Target="../media/image24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25.jpeg" /><Relationship Id="rId4" Type="http://schemas.openxmlformats.org/officeDocument/2006/relationships/image" Target="../media/image26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27.jpeg" /><Relationship Id="rId4" Type="http://schemas.openxmlformats.org/officeDocument/2006/relationships/image" Target="../media/image28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9.jpeg" /><Relationship Id="rId4" Type="http://schemas.openxmlformats.org/officeDocument/2006/relationships/image" Target="../media/image30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31.jpeg" /><Relationship Id="rId4" Type="http://schemas.openxmlformats.org/officeDocument/2006/relationships/image" Target="../media/image32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33.jpeg" /><Relationship Id="rId4" Type="http://schemas.openxmlformats.org/officeDocument/2006/relationships/image" Target="../media/image34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35.jpeg" /><Relationship Id="rId4" Type="http://schemas.openxmlformats.org/officeDocument/2006/relationships/image" Target="../media/image36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37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38.jpeg" /><Relationship Id="rId4" Type="http://schemas.openxmlformats.org/officeDocument/2006/relationships/image" Target="../media/image39.jpeg" /><Relationship Id="rId5" Type="http://schemas.openxmlformats.org/officeDocument/2006/relationships/image" Target="../media/image40.jpeg" /><Relationship Id="rId6" Type="http://schemas.openxmlformats.org/officeDocument/2006/relationships/image" Target="../media/image41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42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43.jpeg" /><Relationship Id="rId4" Type="http://schemas.openxmlformats.org/officeDocument/2006/relationships/image" Target="../media/image44.jpeg" /><Relationship Id="rId5" Type="http://schemas.openxmlformats.org/officeDocument/2006/relationships/image" Target="../media/image45.jpeg" /><Relationship Id="rId6" Type="http://schemas.openxmlformats.org/officeDocument/2006/relationships/image" Target="../media/image46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47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48.jpeg" /><Relationship Id="rId4" Type="http://schemas.openxmlformats.org/officeDocument/2006/relationships/image" Target="../media/image49.jpeg" /><Relationship Id="rId5" Type="http://schemas.openxmlformats.org/officeDocument/2006/relationships/image" Target="../media/image50.jpeg" /><Relationship Id="rId6" Type="http://schemas.openxmlformats.org/officeDocument/2006/relationships/image" Target="../media/image51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52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53.jpeg" /><Relationship Id="rId4" Type="http://schemas.openxmlformats.org/officeDocument/2006/relationships/image" Target="../media/image54.jpeg" /><Relationship Id="rId5" Type="http://schemas.openxmlformats.org/officeDocument/2006/relationships/image" Target="../media/image55.jpeg" /><Relationship Id="rId6" Type="http://schemas.openxmlformats.org/officeDocument/2006/relationships/image" Target="../media/image56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.jpeg" /><Relationship Id="rId4" Type="http://schemas.openxmlformats.org/officeDocument/2006/relationships/image" Target="../media/image2.jpe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0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57.jpeg" /><Relationship Id="rId4" Type="http://schemas.openxmlformats.org/officeDocument/2006/relationships/image" Target="../media/image58.jpe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59.jpe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60.jpeg" /><Relationship Id="rId4" Type="http://schemas.openxmlformats.org/officeDocument/2006/relationships/image" Target="../media/image61.jpeg" /><Relationship Id="rId5" Type="http://schemas.openxmlformats.org/officeDocument/2006/relationships/image" Target="../media/image62.jpeg" /><Relationship Id="rId6" Type="http://schemas.openxmlformats.org/officeDocument/2006/relationships/image" Target="../media/image63.jpe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4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5.xml" /><Relationship Id="rId3" Type="http://schemas.openxmlformats.org/officeDocument/2006/relationships/image" Target="../media/image64.jpe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6.xml" /><Relationship Id="rId3" Type="http://schemas.openxmlformats.org/officeDocument/2006/relationships/image" Target="../media/image65.jpe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7.xml" /><Relationship Id="rId3" Type="http://schemas.openxmlformats.org/officeDocument/2006/relationships/image" Target="../media/image66.jpe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67.jpe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9.xml" /><Relationship Id="rId3" Type="http://schemas.openxmlformats.org/officeDocument/2006/relationships/image" Target="../media/image68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3.jpeg" /><Relationship Id="rId4" Type="http://schemas.openxmlformats.org/officeDocument/2006/relationships/image" Target="../media/image1.jpeg" /><Relationship Id="rId5" Type="http://schemas.openxmlformats.org/officeDocument/2006/relationships/image" Target="../media/image4.jpeg" /><Relationship Id="rId6" Type="http://schemas.openxmlformats.org/officeDocument/2006/relationships/image" Target="../media/image5.jpe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0.xml" /><Relationship Id="rId3" Type="http://schemas.openxmlformats.org/officeDocument/2006/relationships/image" Target="../media/image69.jpe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1.xml" /><Relationship Id="rId3" Type="http://schemas.openxmlformats.org/officeDocument/2006/relationships/image" Target="../media/image70.jpe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2.xml" /><Relationship Id="rId3" Type="http://schemas.openxmlformats.org/officeDocument/2006/relationships/image" Target="../media/image71.jpe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43.xml" /><Relationship Id="rId3" Type="http://schemas.openxmlformats.org/officeDocument/2006/relationships/image" Target="../media/image72.jpe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4.xml" /><Relationship Id="rId3" Type="http://schemas.openxmlformats.org/officeDocument/2006/relationships/image" Target="../media/image73.jpe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5.xml" /><Relationship Id="rId3" Type="http://schemas.openxmlformats.org/officeDocument/2006/relationships/image" Target="../media/image74.jpe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6.xm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7.xml" /><Relationship Id="rId3" Type="http://schemas.openxmlformats.org/officeDocument/2006/relationships/image" Target="../media/image75.jpeg" /><Relationship Id="rId4" Type="http://schemas.openxmlformats.org/officeDocument/2006/relationships/image" Target="../media/image76.jpe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48.xml" /><Relationship Id="rId3" Type="http://schemas.openxmlformats.org/officeDocument/2006/relationships/image" Target="../media/image77.jpeg" /><Relationship Id="rId4" Type="http://schemas.openxmlformats.org/officeDocument/2006/relationships/image" Target="../media/image78.jpeg" /><Relationship Id="rId5" Type="http://schemas.openxmlformats.org/officeDocument/2006/relationships/image" Target="../media/image79.jpeg" /><Relationship Id="rId6" Type="http://schemas.openxmlformats.org/officeDocument/2006/relationships/image" Target="../media/image80.jpe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49.xml" /><Relationship Id="rId3" Type="http://schemas.openxmlformats.org/officeDocument/2006/relationships/image" Target="../media/image81.jpeg" /><Relationship Id="rId4" Type="http://schemas.openxmlformats.org/officeDocument/2006/relationships/image" Target="../media/image82.jpeg" /><Relationship Id="rId5" Type="http://schemas.openxmlformats.org/officeDocument/2006/relationships/image" Target="../media/image83.jpeg" /><Relationship Id="rId6" Type="http://schemas.openxmlformats.org/officeDocument/2006/relationships/image" Target="../media/image84.jpeg" /><Relationship Id="rId7" Type="http://schemas.openxmlformats.org/officeDocument/2006/relationships/image" Target="../media/image85.jpeg" /><Relationship Id="rId8" Type="http://schemas.openxmlformats.org/officeDocument/2006/relationships/image" Target="../media/image86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6.jpeg" /><Relationship Id="rId4" Type="http://schemas.openxmlformats.org/officeDocument/2006/relationships/image" Target="../media/image7.jpe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50.xml" /><Relationship Id="rId3" Type="http://schemas.openxmlformats.org/officeDocument/2006/relationships/image" Target="../media/image87.jpe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51.xml" /><Relationship Id="rId3" Type="http://schemas.openxmlformats.org/officeDocument/2006/relationships/image" Target="../media/image88.jpeg" /><Relationship Id="rId4" Type="http://schemas.openxmlformats.org/officeDocument/2006/relationships/image" Target="../media/image89.jpeg" /><Relationship Id="rId5" Type="http://schemas.openxmlformats.org/officeDocument/2006/relationships/image" Target="../media/image90.jpeg" /><Relationship Id="rId6" Type="http://schemas.openxmlformats.org/officeDocument/2006/relationships/image" Target="../media/image91.jpeg" /><Relationship Id="rId7" Type="http://schemas.openxmlformats.org/officeDocument/2006/relationships/image" Target="../media/image92.jpe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52.xml" /><Relationship Id="rId3" Type="http://schemas.openxmlformats.org/officeDocument/2006/relationships/image" Target="../media/image93.jpeg" /><Relationship Id="rId4" Type="http://schemas.openxmlformats.org/officeDocument/2006/relationships/image" Target="../media/image94.jpeg" /><Relationship Id="rId5" Type="http://schemas.openxmlformats.org/officeDocument/2006/relationships/image" Target="../media/image95.jpeg" /><Relationship Id="rId6" Type="http://schemas.openxmlformats.org/officeDocument/2006/relationships/image" Target="../media/image96.jpeg" /><Relationship Id="rId7" Type="http://schemas.openxmlformats.org/officeDocument/2006/relationships/image" Target="../media/image97.jpeg" /><Relationship Id="rId8" Type="http://schemas.openxmlformats.org/officeDocument/2006/relationships/image" Target="../media/image98.jpeg" /><Relationship Id="rId9" Type="http://schemas.openxmlformats.org/officeDocument/2006/relationships/image" Target="../media/image99.jpe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3.xml" /><Relationship Id="rId3" Type="http://schemas.openxmlformats.org/officeDocument/2006/relationships/image" Target="../media/image100.jpeg" /><Relationship Id="rId4" Type="http://schemas.openxmlformats.org/officeDocument/2006/relationships/image" Target="../media/image101.jpe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54.xml" /><Relationship Id="rId3" Type="http://schemas.openxmlformats.org/officeDocument/2006/relationships/image" Target="../media/image101.jpe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55.xml" /><Relationship Id="rId3" Type="http://schemas.openxmlformats.org/officeDocument/2006/relationships/image" Target="../media/image102.jpeg" /><Relationship Id="rId4" Type="http://schemas.openxmlformats.org/officeDocument/2006/relationships/image" Target="../media/image103.jpeg" /><Relationship Id="rId5" Type="http://schemas.openxmlformats.org/officeDocument/2006/relationships/image" Target="../media/image104.jpe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56.xml" /><Relationship Id="rId3" Type="http://schemas.openxmlformats.org/officeDocument/2006/relationships/image" Target="../media/image105.jpeg" /><Relationship Id="rId4" Type="http://schemas.openxmlformats.org/officeDocument/2006/relationships/image" Target="../media/image106.jpeg" /><Relationship Id="rId5" Type="http://schemas.openxmlformats.org/officeDocument/2006/relationships/image" Target="../media/image107.jpeg" /><Relationship Id="rId6" Type="http://schemas.openxmlformats.org/officeDocument/2006/relationships/image" Target="../media/image108.jpe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57.xml" /><Relationship Id="rId3" Type="http://schemas.openxmlformats.org/officeDocument/2006/relationships/image" Target="../media/image109.jpe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8.xml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9.xml" /><Relationship Id="rId3" Type="http://schemas.openxmlformats.org/officeDocument/2006/relationships/image" Target="../media/image110.jpeg" /><Relationship Id="rId4" Type="http://schemas.openxmlformats.org/officeDocument/2006/relationships/image" Target="../media/image111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8.jpeg" /><Relationship Id="rId4" Type="http://schemas.openxmlformats.org/officeDocument/2006/relationships/image" Target="../media/image6.jpeg" /><Relationship Id="rId5" Type="http://schemas.openxmlformats.org/officeDocument/2006/relationships/image" Target="../media/image9.jpeg" /><Relationship Id="rId6" Type="http://schemas.openxmlformats.org/officeDocument/2006/relationships/image" Target="../media/image10.jpe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notesSlide" Target="../notesSlides/notesSlide60.xml" /><Relationship Id="rId3" Type="http://schemas.openxmlformats.org/officeDocument/2006/relationships/image" Target="../media/image112.jpeg" /><Relationship Id="rId4" Type="http://schemas.openxmlformats.org/officeDocument/2006/relationships/image" Target="../media/image113.jpe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61.xml" /><Relationship Id="rId3" Type="http://schemas.openxmlformats.org/officeDocument/2006/relationships/image" Target="../media/image114.jpeg" /><Relationship Id="rId4" Type="http://schemas.openxmlformats.org/officeDocument/2006/relationships/image" Target="../media/image115.jpe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notesSlide" Target="../notesSlides/notesSlide62.xml" /><Relationship Id="rId3" Type="http://schemas.openxmlformats.org/officeDocument/2006/relationships/image" Target="../media/image116.jpeg" /><Relationship Id="rId4" Type="http://schemas.openxmlformats.org/officeDocument/2006/relationships/image" Target="../media/image117.jpe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3.xml" /><Relationship Id="rId3" Type="http://schemas.openxmlformats.org/officeDocument/2006/relationships/image" Target="../media/image118.jpeg" /><Relationship Id="rId4" Type="http://schemas.openxmlformats.org/officeDocument/2006/relationships/image" Target="../media/image119.jpeg" /><Relationship Id="rId5" Type="http://schemas.openxmlformats.org/officeDocument/2006/relationships/image" Target="../media/image120.jpeg" /><Relationship Id="rId6" Type="http://schemas.openxmlformats.org/officeDocument/2006/relationships/image" Target="../media/image121.jpe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4.xml" /><Relationship Id="rId3" Type="http://schemas.openxmlformats.org/officeDocument/2006/relationships/image" Target="../media/image122.jpeg" /><Relationship Id="rId4" Type="http://schemas.openxmlformats.org/officeDocument/2006/relationships/image" Target="../media/image123.jpeg" /><Relationship Id="rId5" Type="http://schemas.openxmlformats.org/officeDocument/2006/relationships/image" Target="../media/image124.jpeg" /><Relationship Id="rId6" Type="http://schemas.openxmlformats.org/officeDocument/2006/relationships/image" Target="../media/image125.jpe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5.xml" /><Relationship Id="rId3" Type="http://schemas.openxmlformats.org/officeDocument/2006/relationships/image" Target="../media/image126.jpeg" /><Relationship Id="rId4" Type="http://schemas.openxmlformats.org/officeDocument/2006/relationships/image" Target="../media/image127.jpeg" /><Relationship Id="rId5" Type="http://schemas.openxmlformats.org/officeDocument/2006/relationships/image" Target="../media/image128.jpeg" /><Relationship Id="rId6" Type="http://schemas.openxmlformats.org/officeDocument/2006/relationships/image" Target="../media/image129.jpe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6.xml" /><Relationship Id="rId3" Type="http://schemas.openxmlformats.org/officeDocument/2006/relationships/image" Target="../media/image130.jpeg" /><Relationship Id="rId4" Type="http://schemas.openxmlformats.org/officeDocument/2006/relationships/image" Target="../media/image131.jpeg" /><Relationship Id="rId5" Type="http://schemas.openxmlformats.org/officeDocument/2006/relationships/image" Target="../media/image132.jpeg" /><Relationship Id="rId6" Type="http://schemas.openxmlformats.org/officeDocument/2006/relationships/image" Target="../media/image133.jpe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7.xml" /><Relationship Id="rId3" Type="http://schemas.openxmlformats.org/officeDocument/2006/relationships/image" Target="../media/image134.jpeg" /><Relationship Id="rId4" Type="http://schemas.openxmlformats.org/officeDocument/2006/relationships/image" Target="../media/image135.jpeg" /><Relationship Id="rId5" Type="http://schemas.openxmlformats.org/officeDocument/2006/relationships/image" Target="../media/image136.jpeg" /><Relationship Id="rId6" Type="http://schemas.openxmlformats.org/officeDocument/2006/relationships/image" Target="../media/image137.jpe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8.xml" /><Relationship Id="rId3" Type="http://schemas.openxmlformats.org/officeDocument/2006/relationships/image" Target="../media/image138.jpeg" /><Relationship Id="rId4" Type="http://schemas.openxmlformats.org/officeDocument/2006/relationships/image" Target="../media/image139.jpeg" /><Relationship Id="rId5" Type="http://schemas.openxmlformats.org/officeDocument/2006/relationships/image" Target="../media/image140.jpeg" /><Relationship Id="rId6" Type="http://schemas.openxmlformats.org/officeDocument/2006/relationships/image" Target="../media/image141.jpe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9.xml" /><Relationship Id="rId3" Type="http://schemas.openxmlformats.org/officeDocument/2006/relationships/image" Target="../media/image142.jpeg" /><Relationship Id="rId4" Type="http://schemas.openxmlformats.org/officeDocument/2006/relationships/image" Target="../media/image143.jpeg" /><Relationship Id="rId5" Type="http://schemas.openxmlformats.org/officeDocument/2006/relationships/image" Target="../media/image144.jpeg" /><Relationship Id="rId6" Type="http://schemas.openxmlformats.org/officeDocument/2006/relationships/image" Target="../media/image145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1.jpeg" /><Relationship Id="rId4" Type="http://schemas.openxmlformats.org/officeDocument/2006/relationships/image" Target="../media/image12.jpe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0.xml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71.xml" /><Relationship Id="rId3" Type="http://schemas.openxmlformats.org/officeDocument/2006/relationships/image" Target="../media/image146.jpeg" /><Relationship Id="rId4" Type="http://schemas.openxmlformats.org/officeDocument/2006/relationships/image" Target="../media/image147.jpe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notesSlide" Target="../notesSlides/notesSlide72.xml" /><Relationship Id="rId3" Type="http://schemas.openxmlformats.org/officeDocument/2006/relationships/image" Target="../media/image148.jpeg" /><Relationship Id="rId4" Type="http://schemas.openxmlformats.org/officeDocument/2006/relationships/image" Target="../media/image149.jpe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73.xml" /><Relationship Id="rId3" Type="http://schemas.openxmlformats.org/officeDocument/2006/relationships/image" Target="../media/image150.jpeg" /><Relationship Id="rId4" Type="http://schemas.openxmlformats.org/officeDocument/2006/relationships/image" Target="../media/image151.jpe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4.xml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75.xml" /><Relationship Id="rId3" Type="http://schemas.openxmlformats.org/officeDocument/2006/relationships/image" Target="../media/image152.jpeg" /><Relationship Id="rId4" Type="http://schemas.openxmlformats.org/officeDocument/2006/relationships/image" Target="../media/image153.jpe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6.xml" /><Relationship Id="rId3" Type="http://schemas.openxmlformats.org/officeDocument/2006/relationships/image" Target="../media/image154.jpe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77.xml" /><Relationship Id="rId3" Type="http://schemas.openxmlformats.org/officeDocument/2006/relationships/image" Target="../media/image155.jpeg" /><Relationship Id="rId4" Type="http://schemas.openxmlformats.org/officeDocument/2006/relationships/image" Target="../media/image156.jpe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78.xml" /><Relationship Id="rId3" Type="http://schemas.openxmlformats.org/officeDocument/2006/relationships/image" Target="../media/image157.jpe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79.xml" /><Relationship Id="rId3" Type="http://schemas.openxmlformats.org/officeDocument/2006/relationships/image" Target="../media/image158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11.jpeg" /><Relationship Id="rId4" Type="http://schemas.openxmlformats.org/officeDocument/2006/relationships/image" Target="../media/image13.jpeg" /><Relationship Id="rId5" Type="http://schemas.openxmlformats.org/officeDocument/2006/relationships/image" Target="../media/image14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15.jpeg" /><Relationship Id="rId4" Type="http://schemas.openxmlformats.org/officeDocument/2006/relationships/image" Target="../media/image16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540000" y="1162950"/>
            <a:ext cx="8064000" cy="14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Портфолио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540000" y="2571750"/>
            <a:ext cx="8064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Выполнила: Дусаева Элина Р33662</a:t>
            </a:r>
            <a:endParaRPr/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</a:xfrm>
      </p:grpSpPr>
      <p:pic>
        <p:nvPicPr>
          <p:cNvPr id="181" name="Google Shape;181;p2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4946" r="4955"/>
          <a:stretch>
            <a:fillRect/>
          </a:stretch>
        </p:blipFill>
        <p:spPr>
          <a:xfrm>
            <a:off x="3423600" y="886211"/>
            <a:ext cx="2406002" cy="3560402"/>
          </a:xfrm>
          <a:prstGeom prst="rect">
            <a:avLst/>
          </a:prstGeom>
        </p:spPr>
      </p:pic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183" name="Google Shape;183;p25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4946" r="4955"/>
          <a:stretch>
            <a:fillRect/>
          </a:stretch>
        </p:blipFill>
        <p:spPr>
          <a:xfrm>
            <a:off x="780600" y="886200"/>
            <a:ext cx="2406002" cy="3560402"/>
          </a:xfrm>
          <a:prstGeom prst="rect">
            <a:avLst/>
          </a:prstGeom>
        </p:spPr>
      </p:pic>
      <p:sp>
        <p:nvSpPr>
          <p:cNvPr id="184" name="Google Shape;184;p25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rcRect b="38271"/>
          <a:stretch>
            <a:fillRect/>
          </a:stretch>
        </p:blipFill>
        <p:spPr>
          <a:xfrm>
            <a:off x="6066600" y="2690250"/>
            <a:ext cx="2084875" cy="1062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6">
            <a:alphaModFix/>
          </a:blip>
          <a:srcRect b="31247"/>
          <a:stretch>
            <a:fillRect/>
          </a:stretch>
        </p:blipFill>
        <p:spPr>
          <a:xfrm>
            <a:off x="6066600" y="1207552"/>
            <a:ext cx="2084873" cy="12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 5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Редактор IOS</a:t>
            </a:r>
            <a:endParaRPr/>
          </a:p>
        </p:txBody>
      </p:sp>
      <p:sp>
        <p:nvSpPr>
          <p:cNvPr id="194" name="Google Shape;194;p26"/>
          <p:cNvSpPr>
            <a:spLocks noGrp="1"/>
          </p:cNvSpPr>
          <p:nvPr>
            <p:ph type="pic" idx="3"/>
          </p:nvPr>
        </p:nvSpPr>
        <p:spPr>
          <a:xfrm>
            <a:off x="4680000" y="886281"/>
            <a:ext cx="2718600" cy="35601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rcRect l="3113" t="1632" r="1092"/>
          <a:stretch>
            <a:fillRect/>
          </a:stretch>
        </p:blipFill>
        <p:spPr>
          <a:xfrm>
            <a:off x="4680000" y="886200"/>
            <a:ext cx="2703400" cy="35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>
            <a:picLocks noGrp="1"/>
          </p:cNvPicPr>
          <p:nvPr>
            <p:ph type="pic" idx="2"/>
          </p:nvPr>
        </p:nvPicPr>
        <p:blipFill>
          <a:blip r:embed="rId4">
            <a:alphaModFix/>
          </a:blip>
          <a:srcRect t="883" b="893"/>
          <a:stretch>
            <a:fillRect/>
          </a:stretch>
        </p:blipFill>
        <p:spPr>
          <a:xfrm>
            <a:off x="1745338" y="886200"/>
            <a:ext cx="2718601" cy="3560402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</a:xfrm>
      </p:grpSpPr>
      <p:pic>
        <p:nvPicPr>
          <p:cNvPr id="201" name="Google Shape;201;p2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4946" r="4955"/>
          <a:stretch>
            <a:fillRect/>
          </a:stretch>
        </p:blipFill>
        <p:spPr>
          <a:xfrm>
            <a:off x="3423600" y="886211"/>
            <a:ext cx="2406002" cy="3560402"/>
          </a:xfrm>
          <a:prstGeom prst="rect">
            <a:avLst/>
          </a:prstGeom>
        </p:spPr>
      </p:pic>
      <p:sp>
        <p:nvSpPr>
          <p:cNvPr id="202" name="Google Shape;202;p27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203" name="Google Shape;203;p27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4946" r="4955"/>
          <a:stretch>
            <a:fillRect/>
          </a:stretch>
        </p:blipFill>
        <p:spPr>
          <a:xfrm>
            <a:off x="780600" y="886200"/>
            <a:ext cx="2406002" cy="3560402"/>
          </a:xfrm>
          <a:prstGeom prst="rect">
            <a:avLst/>
          </a:prstGeom>
        </p:spPr>
      </p:pic>
      <p:sp>
        <p:nvSpPr>
          <p:cNvPr id="204" name="Google Shape;204;p27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rcRect b="35926"/>
          <a:stretch>
            <a:fillRect/>
          </a:stretch>
        </p:blipFill>
        <p:spPr>
          <a:xfrm>
            <a:off x="6066600" y="1334600"/>
            <a:ext cx="2296800" cy="110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6">
            <a:alphaModFix/>
          </a:blip>
          <a:srcRect b="34400"/>
          <a:stretch>
            <a:fillRect/>
          </a:stretch>
        </p:blipFill>
        <p:spPr>
          <a:xfrm>
            <a:off x="6066600" y="2690250"/>
            <a:ext cx="2296800" cy="112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1.2 </a:t>
            </a:r>
            <a:endParaRPr/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1793850" y="4446500"/>
            <a:ext cx="26703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2"/>
          </p:nvPr>
        </p:nvSpPr>
        <p:spPr>
          <a:xfrm>
            <a:off x="4680000" y="4446500"/>
            <a:ext cx="2632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rcRect b="1029"/>
          <a:stretch>
            <a:fillRect/>
          </a:stretch>
        </p:blipFill>
        <p:spPr>
          <a:xfrm>
            <a:off x="4680000" y="886200"/>
            <a:ext cx="2632902" cy="35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700" y="886200"/>
            <a:ext cx="2670300" cy="3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 1</a:t>
            </a:r>
            <a:endParaRPr/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body" idx="1"/>
          </p:nvPr>
        </p:nvSpPr>
        <p:spPr>
          <a:xfrm>
            <a:off x="1445700" y="4446500"/>
            <a:ext cx="30183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2"/>
          </p:nvPr>
        </p:nvSpPr>
        <p:spPr>
          <a:xfrm>
            <a:off x="4680000" y="4446500"/>
            <a:ext cx="29907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700" y="1236726"/>
            <a:ext cx="3018300" cy="267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248925"/>
            <a:ext cx="2990700" cy="264561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Гистограммы</a:t>
            </a:r>
            <a:endParaRPr/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235" name="Google Shape;235;p3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883" b="893"/>
          <a:stretch>
            <a:fillRect/>
          </a:stretch>
        </p:blipFill>
        <p:spPr>
          <a:xfrm>
            <a:off x="1745338" y="886200"/>
            <a:ext cx="2718601" cy="3560402"/>
          </a:xfrm>
          <a:prstGeom prst="rect">
            <a:avLst/>
          </a:prstGeom>
        </p:spPr>
      </p:pic>
      <p:pic>
        <p:nvPicPr>
          <p:cNvPr id="236" name="Google Shape;236;p31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t="893" b="893"/>
          <a:stretch>
            <a:fillRect/>
          </a:stretch>
        </p:blipFill>
        <p:spPr>
          <a:xfrm>
            <a:off x="4680000" y="886281"/>
            <a:ext cx="2718601" cy="3560100"/>
          </a:xfrm>
          <a:prstGeom prst="rect">
            <a:avLst/>
          </a:prstGeom>
        </p:spPr>
      </p:pic>
      <p:sp>
        <p:nvSpPr>
          <p:cNvPr id="237" name="Google Shape;237;p31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 2</a:t>
            </a:r>
            <a:endParaRPr/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body" idx="1"/>
          </p:nvPr>
        </p:nvSpPr>
        <p:spPr>
          <a:xfrm>
            <a:off x="1473300" y="4446500"/>
            <a:ext cx="29907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2"/>
          </p:nvPr>
        </p:nvSpPr>
        <p:spPr>
          <a:xfrm>
            <a:off x="4680000" y="4446500"/>
            <a:ext cx="29907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300" y="1248938"/>
            <a:ext cx="2990700" cy="26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248938"/>
            <a:ext cx="2990700" cy="26456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Гистограммы</a:t>
            </a:r>
            <a:endParaRPr/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253" name="Google Shape;253;p3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883" b="893"/>
          <a:stretch>
            <a:fillRect/>
          </a:stretch>
        </p:blipFill>
        <p:spPr>
          <a:xfrm>
            <a:off x="1745338" y="886200"/>
            <a:ext cx="2718601" cy="3560402"/>
          </a:xfrm>
          <a:prstGeom prst="rect">
            <a:avLst/>
          </a:prstGeom>
        </p:spPr>
      </p:pic>
      <p:pic>
        <p:nvPicPr>
          <p:cNvPr id="254" name="Google Shape;254;p33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t="893" b="893"/>
          <a:stretch>
            <a:fillRect/>
          </a:stretch>
        </p:blipFill>
        <p:spPr>
          <a:xfrm>
            <a:off x="4680000" y="886281"/>
            <a:ext cx="2718601" cy="3560100"/>
          </a:xfrm>
          <a:prstGeom prst="rect">
            <a:avLst/>
          </a:prstGeom>
        </p:spPr>
      </p:pic>
      <p:sp>
        <p:nvSpPr>
          <p:cNvPr id="255" name="Google Shape;255;p33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 3</a:t>
            </a:r>
            <a:endParaRPr/>
          </a:p>
        </p:txBody>
      </p: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</a:xfrm>
      </p:grpSpPr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300" y="1248938"/>
            <a:ext cx="2990700" cy="264561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1473450" y="4446500"/>
            <a:ext cx="29907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2"/>
          </p:nvPr>
        </p:nvSpPr>
        <p:spPr>
          <a:xfrm>
            <a:off x="4680000" y="4446500"/>
            <a:ext cx="29907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248938"/>
            <a:ext cx="2990700" cy="264561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Гистограммы</a:t>
            </a:r>
            <a:endParaRPr/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1.1</a:t>
            </a:r>
            <a:endParaRPr/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 2.1</a:t>
            </a:r>
            <a:endParaRPr/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</a:xfrm>
      </p:grpSpPr>
      <p:pic>
        <p:nvPicPr>
          <p:cNvPr id="287" name="Google Shape;287;p3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88" name="Google Shape;288;p37"/>
          <p:cNvSpPr txBox="1">
            <a:spLocks noGrp="1"/>
          </p:cNvSpPr>
          <p:nvPr>
            <p:ph type="body" idx="1"/>
          </p:nvPr>
        </p:nvSpPr>
        <p:spPr>
          <a:xfrm>
            <a:off x="540000" y="4446500"/>
            <a:ext cx="80640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30mm f1.4</a:t>
            </a:r>
            <a:endParaRPr/>
          </a:p>
        </p:txBody>
      </p:sp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</a:xfrm>
      </p:grpSpPr>
      <p:pic>
        <p:nvPicPr>
          <p:cNvPr id="293" name="Google Shape;293;p3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2116" r="2125"/>
          <a:stretch>
            <a:fillRect/>
          </a:stretch>
        </p:blipFill>
        <p:spPr>
          <a:xfrm>
            <a:off x="4680000" y="360025"/>
            <a:ext cx="3208801" cy="1884900"/>
          </a:xfrm>
          <a:prstGeom prst="rect">
            <a:avLst/>
          </a:prstGeom>
        </p:spPr>
      </p:pic>
      <p:pic>
        <p:nvPicPr>
          <p:cNvPr id="294" name="Google Shape;294;p38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2116" r="2125"/>
          <a:stretch>
            <a:fillRect/>
          </a:stretch>
        </p:blipFill>
        <p:spPr>
          <a:xfrm>
            <a:off x="1255200" y="360050"/>
            <a:ext cx="3208801" cy="1884900"/>
          </a:xfrm>
          <a:prstGeom prst="rect">
            <a:avLst/>
          </a:prstGeom>
        </p:spPr>
      </p:pic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1255200" y="224500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30mm f2</a:t>
            </a:r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4"/>
          </p:nvPr>
        </p:nvSpPr>
        <p:spPr>
          <a:xfrm>
            <a:off x="1255050" y="444655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35mm f1.4</a:t>
            </a:r>
            <a:endParaRPr/>
          </a:p>
        </p:txBody>
      </p:sp>
      <p:pic>
        <p:nvPicPr>
          <p:cNvPr id="297" name="Google Shape;297;p38"/>
          <p:cNvPicPr preferRelativeResize="0">
            <a:picLocks noGrp="1"/>
          </p:cNvPicPr>
          <p:nvPr>
            <p:ph type="pic" idx="5"/>
          </p:nvPr>
        </p:nvPicPr>
        <p:blipFill>
          <a:blip r:embed="rId5">
            <a:alphaModFix/>
          </a:blip>
          <a:srcRect l="2116" r="2125"/>
          <a:stretch>
            <a:fillRect/>
          </a:stretch>
        </p:blipFill>
        <p:spPr>
          <a:xfrm>
            <a:off x="1255200" y="2561650"/>
            <a:ext cx="3208801" cy="1884900"/>
          </a:xfrm>
          <a:prstGeom prst="rect">
            <a:avLst/>
          </a:prstGeom>
        </p:spPr>
      </p:pic>
      <p:sp>
        <p:nvSpPr>
          <p:cNvPr id="298" name="Google Shape;298;p38"/>
          <p:cNvSpPr txBox="1">
            <a:spLocks noGrp="1"/>
          </p:cNvSpPr>
          <p:nvPr>
            <p:ph type="body" idx="6"/>
          </p:nvPr>
        </p:nvSpPr>
        <p:spPr>
          <a:xfrm>
            <a:off x="4680000" y="22449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35mm </a:t>
            </a:r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body" idx="7"/>
          </p:nvPr>
        </p:nvSpPr>
        <p:spPr>
          <a:xfrm>
            <a:off x="4680000" y="44465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50mm f2.8</a:t>
            </a:r>
            <a:endParaRPr/>
          </a:p>
        </p:txBody>
      </p:sp>
      <p:pic>
        <p:nvPicPr>
          <p:cNvPr id="300" name="Google Shape;300;p38"/>
          <p:cNvPicPr preferRelativeResize="0">
            <a:picLocks noGrp="1"/>
          </p:cNvPicPr>
          <p:nvPr>
            <p:ph type="pic" idx="8"/>
          </p:nvPr>
        </p:nvPicPr>
        <p:blipFill>
          <a:blip r:embed="rId6">
            <a:alphaModFix/>
          </a:blip>
          <a:srcRect l="2116" r="2125"/>
          <a:stretch>
            <a:fillRect/>
          </a:stretch>
        </p:blipFill>
        <p:spPr>
          <a:xfrm>
            <a:off x="4680000" y="2561625"/>
            <a:ext cx="3208801" cy="1884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</a:xfrm>
      </p:grpSpPr>
      <p:pic>
        <p:nvPicPr>
          <p:cNvPr id="305" name="Google Shape;305;p3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306" name="Google Shape;306;p39"/>
          <p:cNvSpPr txBox="1">
            <a:spLocks noGrp="1"/>
          </p:cNvSpPr>
          <p:nvPr>
            <p:ph type="body" idx="1"/>
          </p:nvPr>
        </p:nvSpPr>
        <p:spPr>
          <a:xfrm>
            <a:off x="540000" y="4446500"/>
            <a:ext cx="80640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50mm f2.8</a:t>
            </a:r>
            <a:endParaRPr/>
          </a:p>
        </p:txBody>
      </p:sp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</a:xfrm>
      </p:grpSpPr>
      <p:pic>
        <p:nvPicPr>
          <p:cNvPr id="311" name="Google Shape;311;p40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2116" r="2125"/>
          <a:stretch>
            <a:fillRect/>
          </a:stretch>
        </p:blipFill>
        <p:spPr>
          <a:xfrm>
            <a:off x="4680000" y="360025"/>
            <a:ext cx="3208801" cy="1884900"/>
          </a:xfrm>
          <a:prstGeom prst="rect">
            <a:avLst/>
          </a:prstGeom>
        </p:spPr>
      </p:pic>
      <p:pic>
        <p:nvPicPr>
          <p:cNvPr id="312" name="Google Shape;312;p40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2116" r="2125"/>
          <a:stretch>
            <a:fillRect/>
          </a:stretch>
        </p:blipFill>
        <p:spPr>
          <a:xfrm>
            <a:off x="1255200" y="360050"/>
            <a:ext cx="3208801" cy="1884900"/>
          </a:xfrm>
          <a:prstGeom prst="rect">
            <a:avLst/>
          </a:prstGeom>
        </p:spPr>
      </p:pic>
      <p:sp>
        <p:nvSpPr>
          <p:cNvPr id="313" name="Google Shape;313;p40"/>
          <p:cNvSpPr txBox="1">
            <a:spLocks noGrp="1"/>
          </p:cNvSpPr>
          <p:nvPr>
            <p:ph type="body" idx="1"/>
          </p:nvPr>
        </p:nvSpPr>
        <p:spPr>
          <a:xfrm>
            <a:off x="1255200" y="224500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85mm f2.8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4"/>
          </p:nvPr>
        </p:nvSpPr>
        <p:spPr>
          <a:xfrm>
            <a:off x="1255050" y="444655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105mm f2.8</a:t>
            </a:r>
            <a:endParaRPr/>
          </a:p>
        </p:txBody>
      </p:sp>
      <p:pic>
        <p:nvPicPr>
          <p:cNvPr id="315" name="Google Shape;315;p40"/>
          <p:cNvPicPr preferRelativeResize="0">
            <a:picLocks noGrp="1"/>
          </p:cNvPicPr>
          <p:nvPr>
            <p:ph type="pic" idx="5"/>
          </p:nvPr>
        </p:nvPicPr>
        <p:blipFill>
          <a:blip r:embed="rId5">
            <a:alphaModFix/>
          </a:blip>
          <a:srcRect l="2116" r="2125"/>
          <a:stretch>
            <a:fillRect/>
          </a:stretch>
        </p:blipFill>
        <p:spPr>
          <a:xfrm>
            <a:off x="1255200" y="2561650"/>
            <a:ext cx="3208801" cy="1884900"/>
          </a:xfrm>
          <a:prstGeom prst="rect">
            <a:avLst/>
          </a:prstGeom>
        </p:spPr>
      </p:pic>
      <p:sp>
        <p:nvSpPr>
          <p:cNvPr id="316" name="Google Shape;316;p40"/>
          <p:cNvSpPr txBox="1">
            <a:spLocks noGrp="1"/>
          </p:cNvSpPr>
          <p:nvPr>
            <p:ph type="body" idx="6"/>
          </p:nvPr>
        </p:nvSpPr>
        <p:spPr>
          <a:xfrm>
            <a:off x="4680000" y="22449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85mm f11</a:t>
            </a:r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7"/>
          </p:nvPr>
        </p:nvSpPr>
        <p:spPr>
          <a:xfrm>
            <a:off x="4680000" y="44465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105mm f2.8</a:t>
            </a:r>
            <a:endParaRPr/>
          </a:p>
        </p:txBody>
      </p:sp>
      <p:pic>
        <p:nvPicPr>
          <p:cNvPr id="318" name="Google Shape;318;p40"/>
          <p:cNvPicPr preferRelativeResize="0">
            <a:picLocks noGrp="1"/>
          </p:cNvPicPr>
          <p:nvPr>
            <p:ph type="pic" idx="8"/>
          </p:nvPr>
        </p:nvPicPr>
        <p:blipFill>
          <a:blip r:embed="rId6">
            <a:alphaModFix/>
          </a:blip>
          <a:srcRect l="2116" r="2125"/>
          <a:stretch>
            <a:fillRect/>
          </a:stretch>
        </p:blipFill>
        <p:spPr>
          <a:xfrm>
            <a:off x="4680000" y="2561625"/>
            <a:ext cx="3208801" cy="1884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</a:xfrm>
      </p:grpSpPr>
      <p:sp>
        <p:nvSpPr>
          <p:cNvPr id="323" name="Google Shape;323;p41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2 часть А </a:t>
            </a:r>
            <a:endParaRPr/>
          </a:p>
        </p:txBody>
      </p:sp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</a:xfrm>
      </p:grpSpPr>
      <p:pic>
        <p:nvPicPr>
          <p:cNvPr id="328" name="Google Shape;328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329" name="Google Shape;329;p42"/>
          <p:cNvSpPr txBox="1">
            <a:spLocks noGrp="1"/>
          </p:cNvSpPr>
          <p:nvPr>
            <p:ph type="body" idx="1"/>
          </p:nvPr>
        </p:nvSpPr>
        <p:spPr>
          <a:xfrm>
            <a:off x="540000" y="4446500"/>
            <a:ext cx="80640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30mm f4 ISO3200</a:t>
            </a:r>
            <a:endParaRPr/>
          </a:p>
        </p:txBody>
      </p:sp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body" idx="7"/>
          </p:nvPr>
        </p:nvSpPr>
        <p:spPr>
          <a:xfrm>
            <a:off x="4680000" y="44465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35mm f2.8 ISO6400</a:t>
            </a:r>
            <a:endParaRPr/>
          </a:p>
        </p:txBody>
      </p:sp>
      <p:pic>
        <p:nvPicPr>
          <p:cNvPr id="335" name="Google Shape;335;p43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alphaModFix/>
          </a:blip>
          <a:srcRect l="2116" r="2116"/>
          <a:stretch>
            <a:fillRect/>
          </a:stretch>
        </p:blipFill>
        <p:spPr>
          <a:xfrm>
            <a:off x="1255200" y="360050"/>
            <a:ext cx="3208801" cy="1884900"/>
          </a:xfrm>
          <a:prstGeom prst="rect">
            <a:avLst/>
          </a:prstGeom>
        </p:spPr>
      </p:pic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1255200" y="224500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12 mm f2.8 ISO6400</a:t>
            </a:r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body" idx="4"/>
          </p:nvPr>
        </p:nvSpPr>
        <p:spPr>
          <a:xfrm>
            <a:off x="1255050" y="444655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30mm f8 ISO25600</a:t>
            </a:r>
            <a:endParaRPr/>
          </a:p>
        </p:txBody>
      </p:sp>
      <p:pic>
        <p:nvPicPr>
          <p:cNvPr id="338" name="Google Shape;338;p43"/>
          <p:cNvPicPr preferRelativeResize="0">
            <a:picLocks noGrp="1"/>
          </p:cNvPicPr>
          <p:nvPr>
            <p:ph type="pic" idx="2"/>
          </p:nvPr>
        </p:nvPicPr>
        <p:blipFill>
          <a:blip r:embed="rId4">
            <a:alphaModFix/>
          </a:blip>
          <a:srcRect l="2116" r="2125"/>
          <a:stretch>
            <a:fillRect/>
          </a:stretch>
        </p:blipFill>
        <p:spPr>
          <a:xfrm>
            <a:off x="4680000" y="360025"/>
            <a:ext cx="3208801" cy="18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>
            <a:picLocks noGrp="1"/>
          </p:cNvPicPr>
          <p:nvPr>
            <p:ph type="pic" idx="5"/>
          </p:nvPr>
        </p:nvPicPr>
        <p:blipFill>
          <a:blip r:embed="rId5">
            <a:alphaModFix/>
          </a:blip>
          <a:srcRect l="2116" r="2125"/>
          <a:stretch>
            <a:fillRect/>
          </a:stretch>
        </p:blipFill>
        <p:spPr>
          <a:xfrm>
            <a:off x="1255200" y="2561650"/>
            <a:ext cx="3208801" cy="1884900"/>
          </a:xfrm>
          <a:prstGeom prst="rect">
            <a:avLst/>
          </a:prstGeom>
        </p:spPr>
      </p:pic>
      <p:sp>
        <p:nvSpPr>
          <p:cNvPr id="340" name="Google Shape;340;p43"/>
          <p:cNvSpPr txBox="1">
            <a:spLocks noGrp="1"/>
          </p:cNvSpPr>
          <p:nvPr>
            <p:ph type="body" idx="6"/>
          </p:nvPr>
        </p:nvSpPr>
        <p:spPr>
          <a:xfrm>
            <a:off x="4680000" y="22449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30mm f4 ISO6400</a:t>
            </a:r>
            <a:endParaRPr/>
          </a:p>
        </p:txBody>
      </p:sp>
      <p:pic>
        <p:nvPicPr>
          <p:cNvPr id="341" name="Google Shape;341;p43"/>
          <p:cNvPicPr preferRelativeResize="0">
            <a:picLocks noGrp="1"/>
          </p:cNvPicPr>
          <p:nvPr>
            <p:ph type="pic" idx="8"/>
          </p:nvPr>
        </p:nvPicPr>
        <p:blipFill>
          <a:blip r:embed="rId6">
            <a:alphaModFix/>
          </a:blip>
          <a:srcRect l="2116" r="2125"/>
          <a:stretch>
            <a:fillRect/>
          </a:stretch>
        </p:blipFill>
        <p:spPr>
          <a:xfrm>
            <a:off x="4680000" y="2561650"/>
            <a:ext cx="3208801" cy="1884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</a:xfrm>
      </p:grpSpPr>
      <p:pic>
        <p:nvPicPr>
          <p:cNvPr id="346" name="Google Shape;346;p4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347" name="Google Shape;347;p44"/>
          <p:cNvSpPr txBox="1">
            <a:spLocks noGrp="1"/>
          </p:cNvSpPr>
          <p:nvPr>
            <p:ph type="body" idx="1"/>
          </p:nvPr>
        </p:nvSpPr>
        <p:spPr>
          <a:xfrm>
            <a:off x="540000" y="4446500"/>
            <a:ext cx="80640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35mm f2 ISO1600</a:t>
            </a:r>
            <a:endParaRPr/>
          </a:p>
        </p:txBody>
      </p:sp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body" idx="7"/>
          </p:nvPr>
        </p:nvSpPr>
        <p:spPr>
          <a:xfrm>
            <a:off x="4680000" y="44465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105mm f2.8 ISO6400</a:t>
            </a:r>
            <a:endParaRPr/>
          </a:p>
        </p:txBody>
      </p:sp>
      <p:pic>
        <p:nvPicPr>
          <p:cNvPr id="353" name="Google Shape;353;p45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alphaModFix/>
          </a:blip>
          <a:srcRect l="2116" r="2116"/>
          <a:stretch>
            <a:fillRect/>
          </a:stretch>
        </p:blipFill>
        <p:spPr>
          <a:xfrm>
            <a:off x="1255200" y="360050"/>
            <a:ext cx="3208801" cy="1884900"/>
          </a:xfrm>
          <a:prstGeom prst="rect">
            <a:avLst/>
          </a:prstGeom>
        </p:spPr>
      </p:pic>
      <p:sp>
        <p:nvSpPr>
          <p:cNvPr id="354" name="Google Shape;354;p45"/>
          <p:cNvSpPr txBox="1">
            <a:spLocks noGrp="1"/>
          </p:cNvSpPr>
          <p:nvPr>
            <p:ph type="body" idx="1"/>
          </p:nvPr>
        </p:nvSpPr>
        <p:spPr>
          <a:xfrm>
            <a:off x="1255200" y="224500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35mm f2.8 ISO6400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body" idx="4"/>
          </p:nvPr>
        </p:nvSpPr>
        <p:spPr>
          <a:xfrm>
            <a:off x="1255050" y="444655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105mm f1.8 ISO1600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4294967295"/>
          </p:nvPr>
        </p:nvSpPr>
        <p:spPr>
          <a:xfrm>
            <a:off x="4786800" y="2749875"/>
            <a:ext cx="3139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85mm f2 ISO1600</a:t>
            </a:r>
            <a:endParaRPr/>
          </a:p>
        </p:txBody>
      </p:sp>
      <p:pic>
        <p:nvPicPr>
          <p:cNvPr id="357" name="Google Shape;357;p45"/>
          <p:cNvPicPr preferRelativeResize="0">
            <a:picLocks noGrp="1"/>
          </p:cNvPicPr>
          <p:nvPr>
            <p:ph type="pic" idx="2"/>
          </p:nvPr>
        </p:nvPicPr>
        <p:blipFill>
          <a:blip r:embed="rId4">
            <a:alphaModFix/>
          </a:blip>
          <a:srcRect l="2116" r="2116"/>
          <a:stretch>
            <a:fillRect/>
          </a:stretch>
        </p:blipFill>
        <p:spPr>
          <a:xfrm>
            <a:off x="4680000" y="360025"/>
            <a:ext cx="3208801" cy="18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>
            <a:picLocks noGrp="1"/>
          </p:cNvPicPr>
          <p:nvPr>
            <p:ph type="pic" idx="5"/>
          </p:nvPr>
        </p:nvPicPr>
        <p:blipFill>
          <a:blip r:embed="rId5">
            <a:alphaModFix/>
          </a:blip>
          <a:srcRect l="2116" r="2125"/>
          <a:stretch>
            <a:fillRect/>
          </a:stretch>
        </p:blipFill>
        <p:spPr>
          <a:xfrm>
            <a:off x="1255200" y="2561650"/>
            <a:ext cx="3208801" cy="1884900"/>
          </a:xfrm>
          <a:prstGeom prst="rect">
            <a:avLst/>
          </a:prstGeom>
        </p:spPr>
      </p:pic>
      <p:sp>
        <p:nvSpPr>
          <p:cNvPr id="359" name="Google Shape;359;p45"/>
          <p:cNvSpPr txBox="1">
            <a:spLocks noGrp="1"/>
          </p:cNvSpPr>
          <p:nvPr>
            <p:ph type="body" idx="6"/>
          </p:nvPr>
        </p:nvSpPr>
        <p:spPr>
          <a:xfrm>
            <a:off x="4680000" y="22449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85mm f2 ISO1600</a:t>
            </a:r>
            <a:endParaRPr/>
          </a:p>
        </p:txBody>
      </p:sp>
      <p:pic>
        <p:nvPicPr>
          <p:cNvPr id="360" name="Google Shape;360;p45"/>
          <p:cNvPicPr preferRelativeResize="0">
            <a:picLocks noGrp="1"/>
          </p:cNvPicPr>
          <p:nvPr>
            <p:ph type="pic" idx="8"/>
          </p:nvPr>
        </p:nvPicPr>
        <p:blipFill>
          <a:blip r:embed="rId6">
            <a:alphaModFix/>
          </a:blip>
          <a:srcRect l="2116" r="2125"/>
          <a:stretch>
            <a:fillRect/>
          </a:stretch>
        </p:blipFill>
        <p:spPr>
          <a:xfrm>
            <a:off x="4680000" y="2561625"/>
            <a:ext cx="3208801" cy="1884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 1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SzPts val="770"/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117" name="Google Shape;117;p1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893" b="893"/>
          <a:stretch>
            <a:fillRect/>
          </a:stretch>
        </p:blipFill>
        <p:spPr>
          <a:xfrm>
            <a:off x="1745338" y="886200"/>
            <a:ext cx="2718601" cy="3560402"/>
          </a:xfrm>
          <a:prstGeom prst="rect">
            <a:avLst/>
          </a:prstGeom>
        </p:spPr>
      </p:pic>
      <p:sp>
        <p:nvSpPr>
          <p:cNvPr id="118" name="Google Shape;118;p18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Редактор IOS</a:t>
            </a:r>
            <a:endParaRPr/>
          </a:p>
        </p:txBody>
      </p:sp>
      <p:pic>
        <p:nvPicPr>
          <p:cNvPr id="119" name="Google Shape;119;p18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t="893" b="893"/>
          <a:stretch>
            <a:fillRect/>
          </a:stretch>
        </p:blipFill>
        <p:spPr>
          <a:xfrm>
            <a:off x="4680000" y="886281"/>
            <a:ext cx="2718600" cy="356009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</a:xfrm>
      </p:grpSpPr>
      <p:sp>
        <p:nvSpPr>
          <p:cNvPr id="365" name="Google Shape;365;p46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2 часть Б </a:t>
            </a:r>
            <a:endParaRPr/>
          </a:p>
        </p:txBody>
      </p:sp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</a:xfrm>
      </p:grpSpPr>
      <p:sp>
        <p:nvSpPr>
          <p:cNvPr id="370" name="Google Shape;370;p47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референс</a:t>
            </a:r>
            <a:endParaRPr/>
          </a:p>
        </p:txBody>
      </p:sp>
      <p:pic>
        <p:nvPicPr>
          <p:cNvPr id="371" name="Google Shape;371;p4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14793" b="14793"/>
          <a:stretch>
            <a:fillRect/>
          </a:stretch>
        </p:blipFill>
        <p:spPr>
          <a:xfrm>
            <a:off x="1745338" y="886200"/>
            <a:ext cx="2718600" cy="3560400"/>
          </a:xfrm>
          <a:prstGeom prst="rect">
            <a:avLst/>
          </a:prstGeom>
        </p:spPr>
      </p:pic>
      <p:pic>
        <p:nvPicPr>
          <p:cNvPr id="372" name="Google Shape;372;p47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28521" r="28525"/>
          <a:stretch>
            <a:fillRect/>
          </a:stretch>
        </p:blipFill>
        <p:spPr>
          <a:xfrm>
            <a:off x="4680000" y="886281"/>
            <a:ext cx="2718602" cy="3560100"/>
          </a:xfrm>
          <a:prstGeom prst="rect">
            <a:avLst/>
          </a:prstGeom>
        </p:spPr>
      </p:pic>
      <p:sp>
        <p:nvSpPr>
          <p:cNvPr id="373" name="Google Shape;373;p47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30mm f2.8 ISO25600</a:t>
            </a:r>
            <a:endParaRPr/>
          </a:p>
        </p:txBody>
      </p:sp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</a:xfrm>
      </p:grpSpPr>
      <p:pic>
        <p:nvPicPr>
          <p:cNvPr id="378" name="Google Shape;378;p4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379" name="Google Shape;379;p48"/>
          <p:cNvSpPr txBox="1">
            <a:spLocks noGrp="1"/>
          </p:cNvSpPr>
          <p:nvPr>
            <p:ph type="body" idx="1"/>
          </p:nvPr>
        </p:nvSpPr>
        <p:spPr>
          <a:xfrm>
            <a:off x="540000" y="4446500"/>
            <a:ext cx="80640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85mm f4 ISO12800</a:t>
            </a:r>
            <a:endParaRPr/>
          </a:p>
        </p:txBody>
      </p:sp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</a:xfrm>
      </p:grpSpPr>
      <p:pic>
        <p:nvPicPr>
          <p:cNvPr id="384" name="Google Shape;384;p4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2116" r="2125"/>
          <a:stretch>
            <a:fillRect/>
          </a:stretch>
        </p:blipFill>
        <p:spPr>
          <a:xfrm>
            <a:off x="4680000" y="360025"/>
            <a:ext cx="3208801" cy="1884900"/>
          </a:xfrm>
          <a:prstGeom prst="rect">
            <a:avLst/>
          </a:prstGeom>
        </p:spPr>
      </p:pic>
      <p:pic>
        <p:nvPicPr>
          <p:cNvPr id="385" name="Google Shape;385;p49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2116" r="2125"/>
          <a:stretch>
            <a:fillRect/>
          </a:stretch>
        </p:blipFill>
        <p:spPr>
          <a:xfrm>
            <a:off x="1255200" y="360050"/>
            <a:ext cx="3208801" cy="1884900"/>
          </a:xfrm>
          <a:prstGeom prst="rect">
            <a:avLst/>
          </a:prstGeom>
        </p:spPr>
      </p:pic>
      <p:sp>
        <p:nvSpPr>
          <p:cNvPr id="386" name="Google Shape;386;p49"/>
          <p:cNvSpPr txBox="1">
            <a:spLocks noGrp="1"/>
          </p:cNvSpPr>
          <p:nvPr>
            <p:ph type="body" idx="1"/>
          </p:nvPr>
        </p:nvSpPr>
        <p:spPr>
          <a:xfrm>
            <a:off x="1255200" y="224500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30mm f2 ISO3200</a:t>
            </a:r>
            <a:endParaRPr/>
          </a:p>
        </p:txBody>
      </p:sp>
      <p:sp>
        <p:nvSpPr>
          <p:cNvPr id="387" name="Google Shape;387;p49"/>
          <p:cNvSpPr txBox="1">
            <a:spLocks noGrp="1"/>
          </p:cNvSpPr>
          <p:nvPr>
            <p:ph type="body" idx="4"/>
          </p:nvPr>
        </p:nvSpPr>
        <p:spPr>
          <a:xfrm>
            <a:off x="1255050" y="4446550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50mm f4 ISO3200</a:t>
            </a:r>
            <a:endParaRPr/>
          </a:p>
        </p:txBody>
      </p:sp>
      <p:pic>
        <p:nvPicPr>
          <p:cNvPr id="388" name="Google Shape;388;p49"/>
          <p:cNvPicPr preferRelativeResize="0">
            <a:picLocks noGrp="1"/>
          </p:cNvPicPr>
          <p:nvPr>
            <p:ph type="pic" idx="5"/>
          </p:nvPr>
        </p:nvPicPr>
        <p:blipFill>
          <a:blip r:embed="rId5">
            <a:alphaModFix/>
          </a:blip>
          <a:srcRect l="2116" r="2125"/>
          <a:stretch>
            <a:fillRect/>
          </a:stretch>
        </p:blipFill>
        <p:spPr>
          <a:xfrm>
            <a:off x="1255200" y="2561650"/>
            <a:ext cx="3208801" cy="1884900"/>
          </a:xfrm>
          <a:prstGeom prst="rect">
            <a:avLst/>
          </a:prstGeom>
        </p:spPr>
      </p:pic>
      <p:sp>
        <p:nvSpPr>
          <p:cNvPr id="389" name="Google Shape;389;p49"/>
          <p:cNvSpPr txBox="1">
            <a:spLocks noGrp="1"/>
          </p:cNvSpPr>
          <p:nvPr>
            <p:ph type="body" idx="6"/>
          </p:nvPr>
        </p:nvSpPr>
        <p:spPr>
          <a:xfrm>
            <a:off x="4680000" y="22449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30mm f8 ISO25600</a:t>
            </a:r>
            <a:endParaRPr/>
          </a:p>
        </p:txBody>
      </p:sp>
      <p:sp>
        <p:nvSpPr>
          <p:cNvPr id="390" name="Google Shape;390;p49"/>
          <p:cNvSpPr txBox="1">
            <a:spLocks noGrp="1"/>
          </p:cNvSpPr>
          <p:nvPr>
            <p:ph type="body" idx="7"/>
          </p:nvPr>
        </p:nvSpPr>
        <p:spPr>
          <a:xfrm>
            <a:off x="4680000" y="4446575"/>
            <a:ext cx="3208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35mm f2.8 ISO12800</a:t>
            </a:r>
            <a:endParaRPr/>
          </a:p>
        </p:txBody>
      </p:sp>
      <p:pic>
        <p:nvPicPr>
          <p:cNvPr id="391" name="Google Shape;391;p49"/>
          <p:cNvPicPr preferRelativeResize="0">
            <a:picLocks noGrp="1"/>
          </p:cNvPicPr>
          <p:nvPr>
            <p:ph type="pic" idx="8"/>
          </p:nvPr>
        </p:nvPicPr>
        <p:blipFill>
          <a:blip r:embed="rId6">
            <a:alphaModFix/>
          </a:blip>
          <a:srcRect l="2116" r="2125"/>
          <a:stretch>
            <a:fillRect/>
          </a:stretch>
        </p:blipFill>
        <p:spPr>
          <a:xfrm>
            <a:off x="4680000" y="2561625"/>
            <a:ext cx="3208801" cy="1884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</a:xfrm>
      </p:grpSpPr>
      <p:sp>
        <p:nvSpPr>
          <p:cNvPr id="396" name="Google Shape;396;p50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3.1</a:t>
            </a:r>
            <a:endParaRPr/>
          </a:p>
        </p:txBody>
      </p:sp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</a:xfrm>
      </p:grpSpPr>
      <p:pic>
        <p:nvPicPr>
          <p:cNvPr id="401" name="Google Shape;401;p5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</a:xfrm>
      </p:grpSpPr>
      <p:pic>
        <p:nvPicPr>
          <p:cNvPr id="406" name="Google Shape;406;p5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</a:xfrm>
      </p:grpSpPr>
      <p:pic>
        <p:nvPicPr>
          <p:cNvPr id="411" name="Google Shape;411;p5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</a:xfrm>
      </p:grpSpPr>
      <p:pic>
        <p:nvPicPr>
          <p:cNvPr id="416" name="Google Shape;416;p5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</a:xfrm>
      </p:grpSpPr>
      <p:pic>
        <p:nvPicPr>
          <p:cNvPr id="421" name="Google Shape;421;p5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</a:xfrm>
      </p:grpSpPr>
      <p:pic>
        <p:nvPicPr>
          <p:cNvPr id="124" name="Google Shape;124;p1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4946" r="4946"/>
          <a:stretch>
            <a:fillRect/>
          </a:stretch>
        </p:blipFill>
        <p:spPr>
          <a:xfrm>
            <a:off x="3423600" y="886211"/>
            <a:ext cx="2406002" cy="3560402"/>
          </a:xfrm>
          <a:prstGeom prst="rect">
            <a:avLst/>
          </a:prstGeom>
        </p:spPr>
      </p:pic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126" name="Google Shape;126;p19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4946" r="4946"/>
          <a:stretch>
            <a:fillRect/>
          </a:stretch>
        </p:blipFill>
        <p:spPr>
          <a:xfrm>
            <a:off x="780600" y="886200"/>
            <a:ext cx="2406002" cy="3560402"/>
          </a:xfrm>
          <a:prstGeom prst="rect">
            <a:avLst/>
          </a:prstGeom>
        </p:spPr>
      </p:pic>
      <p:sp>
        <p:nvSpPr>
          <p:cNvPr id="127" name="Google Shape;127;p19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rcRect t="12574" r="1835" b="32753"/>
          <a:stretch>
            <a:fillRect/>
          </a:stretch>
        </p:blipFill>
        <p:spPr>
          <a:xfrm>
            <a:off x="6066600" y="1252250"/>
            <a:ext cx="2181725" cy="10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rcRect t="16499"/>
          <a:stretch>
            <a:fillRect/>
          </a:stretch>
        </p:blipFill>
        <p:spPr>
          <a:xfrm>
            <a:off x="6066600" y="2484851"/>
            <a:ext cx="2181725" cy="15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</a:xfrm>
      </p:grpSpPr>
      <p:pic>
        <p:nvPicPr>
          <p:cNvPr id="426" name="Google Shape;426;p5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</a:xfrm>
      </p:grpSpPr>
      <p:pic>
        <p:nvPicPr>
          <p:cNvPr id="431" name="Google Shape;431;p5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</a:xfrm>
      </p:grpSpPr>
      <p:pic>
        <p:nvPicPr>
          <p:cNvPr id="436" name="Google Shape;436;p5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Удачный кадр</a:t>
            </a:r>
            <a:endParaRPr/>
          </a:p>
        </p:txBody>
      </p:sp>
      <p:pic>
        <p:nvPicPr>
          <p:cNvPr id="442" name="Google Shape;442;p5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3548" r="3548"/>
          <a:stretch>
            <a:fillRect/>
          </a:stretch>
        </p:blipFill>
        <p:spPr>
          <a:xfrm>
            <a:off x="1353752" y="886200"/>
            <a:ext cx="6436500" cy="38973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</a:xfrm>
      </p:grpSpPr>
      <p:pic>
        <p:nvPicPr>
          <p:cNvPr id="447" name="Google Shape;447;p60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</a:xfrm>
      </p:grpSpPr>
      <p:pic>
        <p:nvPicPr>
          <p:cNvPr id="452" name="Google Shape;452;p6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</a:xfrm>
      </p:grpSpPr>
      <p:sp>
        <p:nvSpPr>
          <p:cNvPr id="457" name="Google Shape;457;p62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3.2</a:t>
            </a:r>
            <a:endParaRPr/>
          </a:p>
        </p:txBody>
      </p:sp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</a:xfrm>
      </p:grpSpPr>
      <p:sp>
        <p:nvSpPr>
          <p:cNvPr id="462" name="Google Shape;462;p63"/>
          <p:cNvSpPr>
            <a:spLocks noGrp="1"/>
          </p:cNvSpPr>
          <p:nvPr>
            <p:ph type="pic" idx="4"/>
          </p:nvPr>
        </p:nvSpPr>
        <p:spPr>
          <a:xfrm>
            <a:off x="4680000" y="1102200"/>
            <a:ext cx="3924000" cy="26229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63" name="Google Shape;463;p6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Инструменты</a:t>
            </a:r>
            <a:endParaRPr/>
          </a:p>
        </p:txBody>
      </p:sp>
      <p:sp>
        <p:nvSpPr>
          <p:cNvPr id="464" name="Google Shape;464;p63"/>
          <p:cNvSpPr txBox="1">
            <a:spLocks noGrp="1"/>
          </p:cNvSpPr>
          <p:nvPr>
            <p:ph type="body" idx="1"/>
          </p:nvPr>
        </p:nvSpPr>
        <p:spPr>
          <a:xfrm>
            <a:off x="540000" y="3941100"/>
            <a:ext cx="39240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Приложение </a:t>
            </a:r>
            <a:endParaRPr/>
          </a:p>
        </p:txBody>
      </p:sp>
      <p:sp>
        <p:nvSpPr>
          <p:cNvPr id="465" name="Google Shape;465;p63"/>
          <p:cNvSpPr txBox="1">
            <a:spLocks noGrp="1"/>
          </p:cNvSpPr>
          <p:nvPr>
            <p:ph type="body" idx="2"/>
          </p:nvPr>
        </p:nvSpPr>
        <p:spPr>
          <a:xfrm>
            <a:off x="4680000" y="3942000"/>
            <a:ext cx="39240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Интерфейс</a:t>
            </a:r>
            <a:endParaRPr/>
          </a:p>
        </p:txBody>
      </p:sp>
      <p:pic>
        <p:nvPicPr>
          <p:cNvPr id="466" name="Google Shape;466;p63"/>
          <p:cNvPicPr preferRelativeResize="0"/>
          <p:nvPr/>
        </p:nvPicPr>
        <p:blipFill>
          <a:blip r:embed="rId3">
            <a:alphaModFix/>
          </a:blip>
          <a:srcRect r="2676"/>
          <a:stretch>
            <a:fillRect/>
          </a:stretch>
        </p:blipFill>
        <p:spPr>
          <a:xfrm>
            <a:off x="4680000" y="1113325"/>
            <a:ext cx="3924000" cy="26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3"/>
          <p:cNvSpPr>
            <a:spLocks noGrp="1"/>
          </p:cNvSpPr>
          <p:nvPr>
            <p:ph type="pic" idx="3"/>
          </p:nvPr>
        </p:nvSpPr>
        <p:spPr>
          <a:xfrm>
            <a:off x="540000" y="1102200"/>
            <a:ext cx="3924000" cy="26229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468" name="Google Shape;468;p63"/>
          <p:cNvPicPr preferRelativeResize="0"/>
          <p:nvPr/>
        </p:nvPicPr>
        <p:blipFill>
          <a:blip r:embed="rId4">
            <a:alphaModFix/>
          </a:blip>
          <a:srcRect l="10728" t="852" r="10728"/>
          <a:stretch>
            <a:fillRect/>
          </a:stretch>
        </p:blipFill>
        <p:spPr>
          <a:xfrm>
            <a:off x="540000" y="1113325"/>
            <a:ext cx="3924000" cy="260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</a:xfrm>
      </p:grpSpPr>
      <p:sp>
        <p:nvSpPr>
          <p:cNvPr id="473" name="Google Shape;473;p6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Сюжет: Мягкое-твердое</a:t>
            </a:r>
            <a:endParaRPr/>
          </a:p>
        </p:txBody>
      </p:sp>
      <p:sp>
        <p:nvSpPr>
          <p:cNvPr id="474" name="Google Shape;474;p64"/>
          <p:cNvSpPr txBox="1">
            <a:spLocks noGrp="1"/>
          </p:cNvSpPr>
          <p:nvPr>
            <p:ph type="body" idx="1"/>
          </p:nvPr>
        </p:nvSpPr>
        <p:spPr>
          <a:xfrm>
            <a:off x="540000" y="886200"/>
            <a:ext cx="80640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Идея: алмазы рассыпались и утопают в мягком ковре.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Референсы/ожидания:</a:t>
            </a:r>
            <a:endParaRPr/>
          </a:p>
        </p:txBody>
      </p:sp>
      <p:pic>
        <p:nvPicPr>
          <p:cNvPr id="475" name="Google Shape;4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14087" y="1701963"/>
            <a:ext cx="2213250" cy="27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4"/>
          <p:cNvPicPr preferRelativeResize="0"/>
          <p:nvPr/>
        </p:nvPicPr>
        <p:blipFill>
          <a:blip r:embed="rId4">
            <a:alphaModFix/>
          </a:blip>
          <a:srcRect t="23542" b="18257"/>
          <a:stretch>
            <a:fillRect/>
          </a:stretch>
        </p:blipFill>
        <p:spPr>
          <a:xfrm>
            <a:off x="3658949" y="1980125"/>
            <a:ext cx="2533475" cy="221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4"/>
          <p:cNvPicPr preferRelativeResize="0"/>
          <p:nvPr/>
        </p:nvPicPr>
        <p:blipFill>
          <a:blip r:embed="rId5">
            <a:alphaModFix/>
          </a:blip>
          <a:srcRect t="8382"/>
          <a:stretch>
            <a:fillRect/>
          </a:stretch>
        </p:blipFill>
        <p:spPr>
          <a:xfrm>
            <a:off x="2284725" y="1980125"/>
            <a:ext cx="2414021" cy="2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00" y="1980125"/>
            <a:ext cx="2504876" cy="2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</a:xfrm>
      </p:grpSpPr>
      <p:sp>
        <p:nvSpPr>
          <p:cNvPr id="483" name="Google Shape;483;p6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Неудачные генерации</a:t>
            </a:r>
            <a:endParaRPr/>
          </a:p>
        </p:txBody>
      </p:sp>
      <p:sp>
        <p:nvSpPr>
          <p:cNvPr id="484" name="Google Shape;484;p65"/>
          <p:cNvSpPr>
            <a:spLocks noGrp="1"/>
          </p:cNvSpPr>
          <p:nvPr>
            <p:ph type="pic" idx="2"/>
          </p:nvPr>
        </p:nvSpPr>
        <p:spPr>
          <a:xfrm>
            <a:off x="3471750" y="886350"/>
            <a:ext cx="2200500" cy="16857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85" name="Google Shape;485;p65"/>
          <p:cNvSpPr txBox="1">
            <a:spLocks noGrp="1"/>
          </p:cNvSpPr>
          <p:nvPr>
            <p:ph type="body" idx="1"/>
          </p:nvPr>
        </p:nvSpPr>
        <p:spPr>
          <a:xfrm>
            <a:off x="1055250" y="2571900"/>
            <a:ext cx="2200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ru" sz="1000"/>
              <a:t>ковер недостаточно передает мягкость, драгоценности смотряться нереалистично.</a:t>
            </a:r>
            <a:endParaRPr sz="1000"/>
          </a:p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86" name="Google Shape;486;p65"/>
          <p:cNvSpPr txBox="1">
            <a:spLocks noGrp="1"/>
          </p:cNvSpPr>
          <p:nvPr>
            <p:ph type="body" idx="3"/>
          </p:nvPr>
        </p:nvSpPr>
        <p:spPr>
          <a:xfrm>
            <a:off x="3471750" y="2572200"/>
            <a:ext cx="2200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/>
              <a:t>ковер недостаточно передает мягкость, драгоценности смотряться нереалистично.</a:t>
            </a:r>
            <a:endParaRPr sz="1000"/>
          </a:p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87" name="Google Shape;487;p65"/>
          <p:cNvSpPr txBox="1">
            <a:spLocks noGrp="1"/>
          </p:cNvSpPr>
          <p:nvPr>
            <p:ph type="body" idx="4"/>
          </p:nvPr>
        </p:nvSpPr>
        <p:spPr>
          <a:xfrm>
            <a:off x="5888250" y="2571900"/>
            <a:ext cx="2200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/>
              <a:t>лучше, но камни смотрятся словно вырезаны из фото</a:t>
            </a:r>
            <a:endParaRPr sz="10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88" name="Google Shape;488;p65"/>
          <p:cNvSpPr>
            <a:spLocks noGrp="1"/>
          </p:cNvSpPr>
          <p:nvPr>
            <p:ph type="pic" idx="5"/>
          </p:nvPr>
        </p:nvSpPr>
        <p:spPr>
          <a:xfrm>
            <a:off x="1055239" y="886200"/>
            <a:ext cx="2200500" cy="16857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89" name="Google Shape;489;p65"/>
          <p:cNvSpPr>
            <a:spLocks noGrp="1"/>
          </p:cNvSpPr>
          <p:nvPr>
            <p:ph type="pic" idx="6"/>
          </p:nvPr>
        </p:nvSpPr>
        <p:spPr>
          <a:xfrm>
            <a:off x="5888250" y="886350"/>
            <a:ext cx="2200500" cy="1685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490" name="Google Shape;4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12" y="886350"/>
            <a:ext cx="2247578" cy="16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974" y="886337"/>
            <a:ext cx="2247601" cy="168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700" y="886349"/>
            <a:ext cx="2247601" cy="16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1699" y="3754799"/>
            <a:ext cx="2247600" cy="68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976" y="3665925"/>
            <a:ext cx="2247600" cy="78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4700" y="3513024"/>
            <a:ext cx="2247600" cy="9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 2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136" name="Google Shape;136;p20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883" b="893"/>
          <a:stretch>
            <a:fillRect/>
          </a:stretch>
        </p:blipFill>
        <p:spPr>
          <a:xfrm>
            <a:off x="1745338" y="886200"/>
            <a:ext cx="2718601" cy="3560402"/>
          </a:xfrm>
          <a:prstGeom prst="rect">
            <a:avLst/>
          </a:prstGeom>
        </p:spPr>
      </p:pic>
      <p:sp>
        <p:nvSpPr>
          <p:cNvPr id="137" name="Google Shape;137;p20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Редактор IOS</a:t>
            </a:r>
            <a:endParaRPr/>
          </a:p>
        </p:txBody>
      </p:sp>
      <p:pic>
        <p:nvPicPr>
          <p:cNvPr id="138" name="Google Shape;138;p20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t="893" b="893"/>
          <a:stretch>
            <a:fillRect/>
          </a:stretch>
        </p:blipFill>
        <p:spPr>
          <a:xfrm>
            <a:off x="4680000" y="886281"/>
            <a:ext cx="2718600" cy="356009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</a:xfrm>
      </p:grpSpPr>
      <p:pic>
        <p:nvPicPr>
          <p:cNvPr id="500" name="Google Shape;500;p6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10845" b="10845"/>
          <a:stretch>
            <a:fillRect/>
          </a:stretch>
        </p:blipFill>
        <p:spPr>
          <a:xfrm>
            <a:off x="1353750" y="886200"/>
            <a:ext cx="6436500" cy="3897301"/>
          </a:xfrm>
          <a:prstGeom prst="rect">
            <a:avLst/>
          </a:prstGeom>
        </p:spPr>
      </p:pic>
      <p:sp>
        <p:nvSpPr>
          <p:cNvPr id="501" name="Google Shape;501;p66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Итоговый результат</a:t>
            </a:r>
            <a:endParaRPr/>
          </a:p>
        </p:txBody>
      </p:sp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</a:xfrm>
      </p:grpSpPr>
      <p:sp>
        <p:nvSpPr>
          <p:cNvPr id="506" name="Google Shape;506;p67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Сюжет: Теплый-холодный</a:t>
            </a:r>
            <a:endParaRPr/>
          </a:p>
        </p:txBody>
      </p:sp>
      <p:sp>
        <p:nvSpPr>
          <p:cNvPr id="507" name="Google Shape;507;p67"/>
          <p:cNvSpPr txBox="1">
            <a:spLocks noGrp="1"/>
          </p:cNvSpPr>
          <p:nvPr>
            <p:ph type="body" idx="1"/>
          </p:nvPr>
        </p:nvSpPr>
        <p:spPr>
          <a:xfrm>
            <a:off x="540000" y="886200"/>
            <a:ext cx="80640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Идея: на фоне холодной зимы теплый согревающий костер.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Референсы/ожидания:</a:t>
            </a:r>
            <a:endParaRPr/>
          </a:p>
        </p:txBody>
      </p:sp>
      <p:pic>
        <p:nvPicPr>
          <p:cNvPr id="508" name="Google Shape;5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450" y="1928125"/>
            <a:ext cx="1749443" cy="24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949" y="1928524"/>
            <a:ext cx="1451049" cy="24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450" y="1928126"/>
            <a:ext cx="1963512" cy="245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01" y="1928915"/>
            <a:ext cx="1840850" cy="245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4875" y="1928126"/>
            <a:ext cx="1840840" cy="24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</a:xfrm>
      </p:grpSpPr>
      <p:sp>
        <p:nvSpPr>
          <p:cNvPr id="517" name="Google Shape;517;p68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Неудачные генерации</a:t>
            </a:r>
            <a:endParaRPr/>
          </a:p>
        </p:txBody>
      </p:sp>
      <p:sp>
        <p:nvSpPr>
          <p:cNvPr id="518" name="Google Shape;518;p68"/>
          <p:cNvSpPr txBox="1">
            <a:spLocks noGrp="1"/>
          </p:cNvSpPr>
          <p:nvPr>
            <p:ph type="body" idx="1"/>
          </p:nvPr>
        </p:nvSpPr>
        <p:spPr>
          <a:xfrm>
            <a:off x="537600" y="2287075"/>
            <a:ext cx="1858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>
                <a:latin typeface="Comfortaa"/>
                <a:ea typeface="Comfortaa"/>
                <a:cs typeface="Comfortaa"/>
                <a:sym typeface="Comfortaa"/>
              </a:rPr>
              <a:t>На заднем фоне слишком много розоватых оттенков в небе, зато костер выглядит достаточно реалистичным. Не хватает воздуха в кадре.</a:t>
            </a:r>
            <a:endParaRPr sz="1000"/>
          </a:p>
        </p:txBody>
      </p:sp>
      <p:sp>
        <p:nvSpPr>
          <p:cNvPr id="519" name="Google Shape;519;p68"/>
          <p:cNvSpPr txBox="1">
            <a:spLocks noGrp="1"/>
          </p:cNvSpPr>
          <p:nvPr>
            <p:ph type="body" idx="4"/>
          </p:nvPr>
        </p:nvSpPr>
        <p:spPr>
          <a:xfrm>
            <a:off x="2598575" y="2287075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>
                <a:latin typeface="Comfortaa"/>
                <a:ea typeface="Comfortaa"/>
                <a:cs typeface="Comfortaa"/>
                <a:sym typeface="Comfortaa"/>
              </a:rPr>
              <a:t>Слишком мультяшный стиль, не подходит под изначальную задумку из-за теплого неба.</a:t>
            </a:r>
            <a:endParaRPr sz="1000"/>
          </a:p>
        </p:txBody>
      </p:sp>
      <p:sp>
        <p:nvSpPr>
          <p:cNvPr id="520" name="Google Shape;520;p68"/>
          <p:cNvSpPr txBox="1">
            <a:spLocks noGrp="1"/>
          </p:cNvSpPr>
          <p:nvPr>
            <p:ph type="body" idx="6"/>
          </p:nvPr>
        </p:nvSpPr>
        <p:spPr>
          <a:xfrm>
            <a:off x="4680250" y="2296900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>
                <a:latin typeface="Comfortaa"/>
                <a:ea typeface="Comfortaa"/>
                <a:cs typeface="Comfortaa"/>
                <a:sym typeface="Comfortaa"/>
              </a:rPr>
              <a:t>Удалось добиться темноты на заднем фоне, но несмотря на запрос(в реалистичном стиле) изображение выполнено в рисунке. Красивый кадр, на заднем плане лес и речка.</a:t>
            </a:r>
            <a:endParaRPr sz="1000"/>
          </a:p>
        </p:txBody>
      </p:sp>
      <p:sp>
        <p:nvSpPr>
          <p:cNvPr id="521" name="Google Shape;521;p68"/>
          <p:cNvSpPr txBox="1">
            <a:spLocks noGrp="1"/>
          </p:cNvSpPr>
          <p:nvPr>
            <p:ph type="body" idx="8"/>
          </p:nvPr>
        </p:nvSpPr>
        <p:spPr>
          <a:xfrm>
            <a:off x="6733200" y="2287075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>
                <a:latin typeface="Comfortaa"/>
                <a:ea typeface="Comfortaa"/>
                <a:cs typeface="Comfortaa"/>
                <a:sym typeface="Comfortaa"/>
              </a:rPr>
              <a:t>Сгенерированное изображение похоже на настоящее, красиво выставлен кадр, но ему недостает точных линий. </a:t>
            </a:r>
            <a:endParaRPr sz="1000"/>
          </a:p>
        </p:txBody>
      </p:sp>
      <p:pic>
        <p:nvPicPr>
          <p:cNvPr id="522" name="Google Shape;5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886350"/>
            <a:ext cx="1879201" cy="140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575" y="877675"/>
            <a:ext cx="1879199" cy="14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250" y="877700"/>
            <a:ext cx="1879199" cy="14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200" y="877688"/>
            <a:ext cx="1879201" cy="14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000" y="4159625"/>
            <a:ext cx="1879199" cy="6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4800" y="4011575"/>
            <a:ext cx="1879200" cy="77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0238" y="3851600"/>
            <a:ext cx="1879200" cy="93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3213" y="4159625"/>
            <a:ext cx="1879182" cy="6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</a:xfrm>
      </p:grpSpPr>
      <p:sp>
        <p:nvSpPr>
          <p:cNvPr id="534" name="Google Shape;534;p69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4.2 Задание: Творческая часть</a:t>
            </a:r>
            <a:endParaRPr/>
          </a:p>
        </p:txBody>
      </p:sp>
      <p:sp>
        <p:nvSpPr>
          <p:cNvPr id="535" name="Google Shape;535;p69"/>
          <p:cNvSpPr txBox="1">
            <a:spLocks noGrp="1"/>
          </p:cNvSpPr>
          <p:nvPr>
            <p:ph type="body" idx="1"/>
          </p:nvPr>
        </p:nvSpPr>
        <p:spPr>
          <a:xfrm>
            <a:off x="540000" y="3941100"/>
            <a:ext cx="39240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Playground ai</a:t>
            </a:r>
            <a:endParaRPr/>
          </a:p>
        </p:txBody>
      </p:sp>
      <p:sp>
        <p:nvSpPr>
          <p:cNvPr id="536" name="Google Shape;536;p69"/>
          <p:cNvSpPr txBox="1">
            <a:spLocks noGrp="1"/>
          </p:cNvSpPr>
          <p:nvPr>
            <p:ph type="body" idx="2"/>
          </p:nvPr>
        </p:nvSpPr>
        <p:spPr>
          <a:xfrm>
            <a:off x="4680000" y="3942000"/>
            <a:ext cx="39240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537" name="Google Shape;537;p69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alphaModFix/>
          </a:blip>
          <a:srcRect l="970" r="970"/>
          <a:stretch>
            <a:fillRect/>
          </a:stretch>
        </p:blipFill>
        <p:spPr>
          <a:xfrm>
            <a:off x="540000" y="1102200"/>
            <a:ext cx="3924001" cy="2622900"/>
          </a:xfrm>
          <a:prstGeom prst="rect">
            <a:avLst/>
          </a:prstGeom>
        </p:spPr>
      </p:pic>
      <p:pic>
        <p:nvPicPr>
          <p:cNvPr id="538" name="Google Shape;538;p69"/>
          <p:cNvPicPr preferRelativeResize="0">
            <a:picLocks noGrp="1"/>
          </p:cNvPicPr>
          <p:nvPr>
            <p:ph type="pic" idx="4"/>
          </p:nvPr>
        </p:nvPicPr>
        <p:blipFill>
          <a:blip r:embed="rId4">
            <a:alphaModFix/>
          </a:blip>
          <a:srcRect l="970" r="970"/>
          <a:stretch>
            <a:fillRect/>
          </a:stretch>
        </p:blipFill>
        <p:spPr>
          <a:xfrm>
            <a:off x="4680000" y="1102200"/>
            <a:ext cx="3924001" cy="262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</a:xfrm>
      </p:grpSpPr>
      <p:pic>
        <p:nvPicPr>
          <p:cNvPr id="543" name="Google Shape;543;p70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970" t="4710" r="970" b="4701"/>
          <a:stretch>
            <a:fillRect/>
          </a:stretch>
        </p:blipFill>
        <p:spPr>
          <a:xfrm>
            <a:off x="1353750" y="886200"/>
            <a:ext cx="6436500" cy="38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0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Итоговый результат</a:t>
            </a:r>
            <a:endParaRPr/>
          </a:p>
        </p:txBody>
      </p:sp>
    </p:spTree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</a:xfrm>
      </p:grpSpPr>
      <p:sp>
        <p:nvSpPr>
          <p:cNvPr id="549" name="Google Shape;549;p7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Сюжет: Вертикаль</a:t>
            </a:r>
            <a:endParaRPr/>
          </a:p>
        </p:txBody>
      </p:sp>
      <p:sp>
        <p:nvSpPr>
          <p:cNvPr id="550" name="Google Shape;550;p71"/>
          <p:cNvSpPr txBox="1">
            <a:spLocks noGrp="1"/>
          </p:cNvSpPr>
          <p:nvPr>
            <p:ph type="body" idx="1"/>
          </p:nvPr>
        </p:nvSpPr>
        <p:spPr>
          <a:xfrm>
            <a:off x="540000" y="886200"/>
            <a:ext cx="80640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Идея: красочный лес разделенный дорогой.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Референсы/ожидания:</a:t>
            </a:r>
            <a:endParaRPr/>
          </a:p>
        </p:txBody>
      </p:sp>
      <p:pic>
        <p:nvPicPr>
          <p:cNvPr id="551" name="Google Shape;5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362" y="2131600"/>
            <a:ext cx="1484675" cy="22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068" y="2137900"/>
            <a:ext cx="1779495" cy="2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100" y="1946425"/>
            <a:ext cx="2075775" cy="25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</a:xfrm>
      </p:grpSpPr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rcRect l="3313" r="2284"/>
          <a:stretch>
            <a:fillRect/>
          </a:stretch>
        </p:blipFill>
        <p:spPr>
          <a:xfrm>
            <a:off x="540000" y="876900"/>
            <a:ext cx="1879200" cy="2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Неудачные генерации</a:t>
            </a:r>
            <a:endParaRPr/>
          </a:p>
        </p:txBody>
      </p:sp>
      <p:sp>
        <p:nvSpPr>
          <p:cNvPr id="560" name="Google Shape;560;p72"/>
          <p:cNvSpPr>
            <a:spLocks noGrp="1"/>
          </p:cNvSpPr>
          <p:nvPr>
            <p:ph type="pic" idx="2"/>
          </p:nvPr>
        </p:nvSpPr>
        <p:spPr>
          <a:xfrm>
            <a:off x="2584700" y="886200"/>
            <a:ext cx="1879200" cy="26538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61" name="Google Shape;561;p72"/>
          <p:cNvSpPr txBox="1">
            <a:spLocks noGrp="1"/>
          </p:cNvSpPr>
          <p:nvPr>
            <p:ph type="body" idx="1"/>
          </p:nvPr>
        </p:nvSpPr>
        <p:spPr>
          <a:xfrm>
            <a:off x="540000" y="3540000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>
                <a:latin typeface="Comfortaa"/>
                <a:ea typeface="Comfortaa"/>
                <a:cs typeface="Comfortaa"/>
                <a:sym typeface="Comfortaa"/>
              </a:rPr>
              <a:t>Идея отражена на сгенерированном изображение, но лес выглядит игрушечным.</a:t>
            </a:r>
            <a:endParaRPr sz="1000"/>
          </a:p>
        </p:txBody>
      </p:sp>
      <p:sp>
        <p:nvSpPr>
          <p:cNvPr id="562" name="Google Shape;562;p72"/>
          <p:cNvSpPr txBox="1">
            <a:spLocks noGrp="1"/>
          </p:cNvSpPr>
          <p:nvPr>
            <p:ph type="body" idx="4"/>
          </p:nvPr>
        </p:nvSpPr>
        <p:spPr>
          <a:xfrm>
            <a:off x="2584800" y="3540300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>
                <a:latin typeface="Comfortaa"/>
                <a:ea typeface="Comfortaa"/>
                <a:cs typeface="Comfortaa"/>
                <a:sym typeface="Comfortaa"/>
              </a:rPr>
              <a:t>Поняла, что зеленый лес смотрится достаточно скучно, решила добавить красок, но с направлением на изображение беда</a:t>
            </a:r>
            <a:endParaRPr sz="1000"/>
          </a:p>
        </p:txBody>
      </p:sp>
      <p:sp>
        <p:nvSpPr>
          <p:cNvPr id="563" name="Google Shape;563;p72"/>
          <p:cNvSpPr>
            <a:spLocks noGrp="1"/>
          </p:cNvSpPr>
          <p:nvPr>
            <p:ph type="pic" idx="5"/>
          </p:nvPr>
        </p:nvSpPr>
        <p:spPr>
          <a:xfrm>
            <a:off x="4680250" y="886350"/>
            <a:ext cx="1879200" cy="26535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64" name="Google Shape;564;p72"/>
          <p:cNvSpPr txBox="1">
            <a:spLocks noGrp="1"/>
          </p:cNvSpPr>
          <p:nvPr>
            <p:ph type="body" idx="6"/>
          </p:nvPr>
        </p:nvSpPr>
        <p:spPr>
          <a:xfrm>
            <a:off x="4680250" y="3540000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>
                <a:latin typeface="Comfortaa"/>
                <a:ea typeface="Comfortaa"/>
                <a:cs typeface="Comfortaa"/>
                <a:sym typeface="Comfortaa"/>
              </a:rPr>
              <a:t>Напомнило о российских дорогах, но я ожидала, что лес будет густой без пустых пространств - полей.</a:t>
            </a:r>
            <a:endParaRPr sz="1000"/>
          </a:p>
        </p:txBody>
      </p:sp>
      <p:sp>
        <p:nvSpPr>
          <p:cNvPr id="565" name="Google Shape;565;p72"/>
          <p:cNvSpPr>
            <a:spLocks noGrp="1"/>
          </p:cNvSpPr>
          <p:nvPr>
            <p:ph type="pic" idx="7"/>
          </p:nvPr>
        </p:nvSpPr>
        <p:spPr>
          <a:xfrm>
            <a:off x="6733200" y="886350"/>
            <a:ext cx="1879200" cy="26538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66" name="Google Shape;566;p72"/>
          <p:cNvSpPr txBox="1">
            <a:spLocks noGrp="1"/>
          </p:cNvSpPr>
          <p:nvPr>
            <p:ph type="body" idx="8"/>
          </p:nvPr>
        </p:nvSpPr>
        <p:spPr>
          <a:xfrm>
            <a:off x="6733200" y="3540300"/>
            <a:ext cx="1879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" sz="1000">
                <a:latin typeface="Comfortaa"/>
                <a:ea typeface="Comfortaa"/>
                <a:cs typeface="Comfortaa"/>
                <a:sym typeface="Comfortaa"/>
              </a:rPr>
              <a:t>Есть маленькие недочеты в виде пятна и пустых можно исправить, используя инструменты: перо и ластик.</a:t>
            </a:r>
            <a:endParaRPr sz="1000"/>
          </a:p>
        </p:txBody>
      </p:sp>
      <p:pic>
        <p:nvPicPr>
          <p:cNvPr id="567" name="Google Shape;567;p72"/>
          <p:cNvPicPr preferRelativeResize="0"/>
          <p:nvPr/>
        </p:nvPicPr>
        <p:blipFill>
          <a:blip r:embed="rId4">
            <a:alphaModFix/>
          </a:blip>
          <a:srcRect l="2048" r="3540"/>
          <a:stretch>
            <a:fillRect/>
          </a:stretch>
        </p:blipFill>
        <p:spPr>
          <a:xfrm>
            <a:off x="2584800" y="886200"/>
            <a:ext cx="1879200" cy="26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2"/>
          <p:cNvPicPr preferRelativeResize="0"/>
          <p:nvPr/>
        </p:nvPicPr>
        <p:blipFill>
          <a:blip r:embed="rId5">
            <a:alphaModFix/>
          </a:blip>
          <a:srcRect l="3851" r="1746"/>
          <a:stretch>
            <a:fillRect/>
          </a:stretch>
        </p:blipFill>
        <p:spPr>
          <a:xfrm>
            <a:off x="4680000" y="886200"/>
            <a:ext cx="1879200" cy="26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2"/>
          <p:cNvPicPr preferRelativeResize="0"/>
          <p:nvPr/>
        </p:nvPicPr>
        <p:blipFill>
          <a:blip r:embed="rId6">
            <a:alphaModFix/>
          </a:blip>
          <a:srcRect l="2803" r="2794"/>
          <a:stretch>
            <a:fillRect/>
          </a:stretch>
        </p:blipFill>
        <p:spPr>
          <a:xfrm>
            <a:off x="6733200" y="886200"/>
            <a:ext cx="1879200" cy="26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</a:xfrm>
      </p:grpSpPr>
      <p:sp>
        <p:nvSpPr>
          <p:cNvPr id="574" name="Google Shape;574;p7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Итоговый результат</a:t>
            </a:r>
            <a:endParaRPr/>
          </a:p>
        </p:txBody>
      </p:sp>
      <p:pic>
        <p:nvPicPr>
          <p:cNvPr id="575" name="Google Shape;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00" y="886200"/>
            <a:ext cx="2922975" cy="38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</a:xfrm>
      </p:grpSpPr>
      <p:sp>
        <p:nvSpPr>
          <p:cNvPr id="580" name="Google Shape;580;p74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4</a:t>
            </a:r>
            <a:endParaRPr/>
          </a:p>
        </p:txBody>
      </p:sp>
    </p:spTree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</a:xfrm>
      </p:grpSpPr>
      <p:sp>
        <p:nvSpPr>
          <p:cNvPr id="585" name="Google Shape;585;p75"/>
          <p:cNvSpPr txBox="1">
            <a:spLocks noGrp="1"/>
          </p:cNvSpPr>
          <p:nvPr>
            <p:ph type="body" idx="1"/>
          </p:nvPr>
        </p:nvSpPr>
        <p:spPr>
          <a:xfrm>
            <a:off x="540000" y="3941100"/>
            <a:ext cx="39240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586" name="Google Shape;586;p75"/>
          <p:cNvSpPr txBox="1">
            <a:spLocks noGrp="1"/>
          </p:cNvSpPr>
          <p:nvPr>
            <p:ph type="body" idx="2"/>
          </p:nvPr>
        </p:nvSpPr>
        <p:spPr>
          <a:xfrm>
            <a:off x="4680000" y="3942000"/>
            <a:ext cx="39240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587" name="Google Shape;587;p75"/>
          <p:cNvPicPr preferRelativeResize="0">
            <a:picLocks noGrp="1"/>
          </p:cNvPicPr>
          <p:nvPr>
            <p:ph type="pic" idx="4"/>
          </p:nvPr>
        </p:nvPicPr>
        <p:blipFill>
          <a:blip r:embed="rId3">
            <a:alphaModFix/>
          </a:blip>
          <a:srcRect l="3209" r="3209"/>
          <a:stretch>
            <a:fillRect/>
          </a:stretch>
        </p:blipFill>
        <p:spPr>
          <a:xfrm>
            <a:off x="4680000" y="1102200"/>
            <a:ext cx="3923999" cy="2622899"/>
          </a:xfrm>
          <a:prstGeom prst="rect">
            <a:avLst/>
          </a:prstGeom>
        </p:spPr>
      </p:pic>
      <p:pic>
        <p:nvPicPr>
          <p:cNvPr id="588" name="Google Shape;588;p75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317" r="327"/>
          <a:stretch>
            <a:fillRect/>
          </a:stretch>
        </p:blipFill>
        <p:spPr>
          <a:xfrm>
            <a:off x="540000" y="1102200"/>
            <a:ext cx="3923999" cy="262289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</a:xfrm>
      </p:grpSpPr>
      <p:pic>
        <p:nvPicPr>
          <p:cNvPr id="143" name="Google Shape;143;p2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4946" r="4955"/>
          <a:stretch>
            <a:fillRect/>
          </a:stretch>
        </p:blipFill>
        <p:spPr>
          <a:xfrm>
            <a:off x="3423600" y="886211"/>
            <a:ext cx="2406002" cy="3560402"/>
          </a:xfrm>
          <a:prstGeom prst="rect">
            <a:avLst/>
          </a:prstGeom>
        </p:spPr>
      </p:pic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145" name="Google Shape;145;p21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4946" r="4955"/>
          <a:stretch>
            <a:fillRect/>
          </a:stretch>
        </p:blipFill>
        <p:spPr>
          <a:xfrm>
            <a:off x="780600" y="886200"/>
            <a:ext cx="2406002" cy="3560402"/>
          </a:xfrm>
          <a:prstGeom prst="rect">
            <a:avLst/>
          </a:prstGeom>
        </p:spPr>
      </p:pic>
      <p:sp>
        <p:nvSpPr>
          <p:cNvPr id="146" name="Google Shape;146;p21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rcRect b="36402"/>
          <a:stretch>
            <a:fillRect/>
          </a:stretch>
        </p:blipFill>
        <p:spPr>
          <a:xfrm>
            <a:off x="6066600" y="1369451"/>
            <a:ext cx="2296800" cy="107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6">
            <a:alphaModFix/>
          </a:blip>
          <a:srcRect b="36102"/>
          <a:stretch>
            <a:fillRect/>
          </a:stretch>
        </p:blipFill>
        <p:spPr>
          <a:xfrm>
            <a:off x="6066600" y="2666450"/>
            <a:ext cx="2296800" cy="114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</a:xfrm>
      </p:grpSpPr>
      <p:sp>
        <p:nvSpPr>
          <p:cNvPr id="593" name="Google Shape;593;p76"/>
          <p:cNvSpPr txBox="1">
            <a:spLocks noGrp="1"/>
          </p:cNvSpPr>
          <p:nvPr>
            <p:ph type="body" idx="1"/>
          </p:nvPr>
        </p:nvSpPr>
        <p:spPr>
          <a:xfrm>
            <a:off x="1473300" y="3435750"/>
            <a:ext cx="29907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594" name="Google Shape;594;p76"/>
          <p:cNvSpPr txBox="1">
            <a:spLocks noGrp="1"/>
          </p:cNvSpPr>
          <p:nvPr>
            <p:ph type="body" idx="2"/>
          </p:nvPr>
        </p:nvSpPr>
        <p:spPr>
          <a:xfrm>
            <a:off x="4680000" y="3435750"/>
            <a:ext cx="29907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595" name="Google Shape;595;p76"/>
          <p:cNvPicPr preferRelativeResize="0"/>
          <p:nvPr/>
        </p:nvPicPr>
        <p:blipFill>
          <a:blip r:embed="rId3">
            <a:alphaModFix/>
          </a:blip>
          <a:srcRect t="2892" b="38443"/>
          <a:stretch>
            <a:fillRect/>
          </a:stretch>
        </p:blipFill>
        <p:spPr>
          <a:xfrm>
            <a:off x="4680000" y="1923762"/>
            <a:ext cx="2990700" cy="12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6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Гистограммы</a:t>
            </a:r>
            <a:endParaRPr/>
          </a:p>
        </p:txBody>
      </p:sp>
      <p:pic>
        <p:nvPicPr>
          <p:cNvPr id="597" name="Google Shape;59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300" y="1923762"/>
            <a:ext cx="2990700" cy="1295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</a:xfrm>
      </p:grpSpPr>
      <p:sp>
        <p:nvSpPr>
          <p:cNvPr id="602" name="Google Shape;602;p77"/>
          <p:cNvSpPr txBox="1">
            <a:spLocks noGrp="1"/>
          </p:cNvSpPr>
          <p:nvPr>
            <p:ph type="body" idx="1"/>
          </p:nvPr>
        </p:nvSpPr>
        <p:spPr>
          <a:xfrm>
            <a:off x="540000" y="3941100"/>
            <a:ext cx="39240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603" name="Google Shape;603;p77"/>
          <p:cNvSpPr txBox="1">
            <a:spLocks noGrp="1"/>
          </p:cNvSpPr>
          <p:nvPr>
            <p:ph type="body" idx="2"/>
          </p:nvPr>
        </p:nvSpPr>
        <p:spPr>
          <a:xfrm>
            <a:off x="4680000" y="3942000"/>
            <a:ext cx="39240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604" name="Google Shape;604;p77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alphaModFix/>
          </a:blip>
          <a:srcRect l="139" r="149"/>
          <a:stretch>
            <a:fillRect/>
          </a:stretch>
        </p:blipFill>
        <p:spPr>
          <a:xfrm>
            <a:off x="540000" y="1102200"/>
            <a:ext cx="3923999" cy="2622899"/>
          </a:xfrm>
          <a:prstGeom prst="rect">
            <a:avLst/>
          </a:prstGeom>
        </p:spPr>
      </p:pic>
      <p:pic>
        <p:nvPicPr>
          <p:cNvPr id="605" name="Google Shape;605;p77"/>
          <p:cNvPicPr preferRelativeResize="0">
            <a:picLocks noGrp="1"/>
          </p:cNvPicPr>
          <p:nvPr>
            <p:ph type="pic" idx="4"/>
          </p:nvPr>
        </p:nvPicPr>
        <p:blipFill>
          <a:blip r:embed="rId4">
            <a:alphaModFix/>
          </a:blip>
          <a:srcRect l="139" r="149"/>
          <a:stretch>
            <a:fillRect/>
          </a:stretch>
        </p:blipFill>
        <p:spPr>
          <a:xfrm>
            <a:off x="4680000" y="1102200"/>
            <a:ext cx="3923999" cy="262289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</a:xfrm>
      </p:grpSpPr>
      <p:pic>
        <p:nvPicPr>
          <p:cNvPr id="610" name="Google Shape;6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698" y="1755700"/>
            <a:ext cx="3018300" cy="163210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8"/>
          <p:cNvSpPr txBox="1">
            <a:spLocks noGrp="1"/>
          </p:cNvSpPr>
          <p:nvPr>
            <p:ph type="body" idx="1"/>
          </p:nvPr>
        </p:nvSpPr>
        <p:spPr>
          <a:xfrm>
            <a:off x="1445700" y="3603800"/>
            <a:ext cx="30183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612" name="Google Shape;612;p78"/>
          <p:cNvSpPr txBox="1">
            <a:spLocks noGrp="1"/>
          </p:cNvSpPr>
          <p:nvPr>
            <p:ph type="body" idx="2"/>
          </p:nvPr>
        </p:nvSpPr>
        <p:spPr>
          <a:xfrm>
            <a:off x="4680000" y="3603800"/>
            <a:ext cx="29907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613" name="Google Shape;613;p78"/>
          <p:cNvPicPr preferRelativeResize="0"/>
          <p:nvPr/>
        </p:nvPicPr>
        <p:blipFill>
          <a:blip r:embed="rId4">
            <a:alphaModFix/>
          </a:blip>
          <a:srcRect b="27745"/>
          <a:stretch>
            <a:fillRect/>
          </a:stretch>
        </p:blipFill>
        <p:spPr>
          <a:xfrm>
            <a:off x="4680000" y="1755700"/>
            <a:ext cx="2990700" cy="16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8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Гистограммы</a:t>
            </a:r>
            <a:endParaRPr/>
          </a:p>
        </p:txBody>
      </p:sp>
    </p:spTree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</a:xfrm>
      </p:grpSpPr>
      <p:sp>
        <p:nvSpPr>
          <p:cNvPr id="619" name="Google Shape;619;p79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620" name="Google Shape;620;p79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sp>
        <p:nvSpPr>
          <p:cNvPr id="621" name="Google Shape;621;p79"/>
          <p:cNvSpPr>
            <a:spLocks noGrp="1"/>
          </p:cNvSpPr>
          <p:nvPr>
            <p:ph type="pic" idx="5"/>
          </p:nvPr>
        </p:nvSpPr>
        <p:spPr>
          <a:xfrm>
            <a:off x="6066600" y="1207550"/>
            <a:ext cx="2296800" cy="1235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622" name="Google Shape;622;p7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612" b="612"/>
          <a:stretch>
            <a:fillRect/>
          </a:stretch>
        </p:blipFill>
        <p:spPr>
          <a:xfrm>
            <a:off x="3423600" y="886211"/>
            <a:ext cx="2405999" cy="3560402"/>
          </a:xfrm>
          <a:prstGeom prst="rect">
            <a:avLst/>
          </a:prstGeom>
        </p:spPr>
      </p:pic>
      <p:pic>
        <p:nvPicPr>
          <p:cNvPr id="623" name="Google Shape;62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600" y="1143570"/>
            <a:ext cx="2296800" cy="128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>
            <a:picLocks noGrp="1"/>
          </p:cNvPicPr>
          <p:nvPr>
            <p:ph type="pic" idx="3"/>
          </p:nvPr>
        </p:nvPicPr>
        <p:blipFill>
          <a:blip r:embed="rId5">
            <a:alphaModFix/>
          </a:blip>
          <a:srcRect t="680" b="690"/>
          <a:stretch>
            <a:fillRect/>
          </a:stretch>
        </p:blipFill>
        <p:spPr>
          <a:xfrm>
            <a:off x="780600" y="886200"/>
            <a:ext cx="2406000" cy="3560402"/>
          </a:xfrm>
          <a:prstGeom prst="rect">
            <a:avLst/>
          </a:prstGeom>
        </p:spPr>
      </p:pic>
      <p:pic>
        <p:nvPicPr>
          <p:cNvPr id="625" name="Google Shape;625;p79"/>
          <p:cNvPicPr preferRelativeResize="0"/>
          <p:nvPr/>
        </p:nvPicPr>
        <p:blipFill>
          <a:blip r:embed="rId6">
            <a:alphaModFix/>
          </a:blip>
          <a:srcRect t="4606" b="37663"/>
          <a:stretch>
            <a:fillRect/>
          </a:stretch>
        </p:blipFill>
        <p:spPr>
          <a:xfrm>
            <a:off x="6066600" y="2690250"/>
            <a:ext cx="2296800" cy="9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</a:xfrm>
      </p:grpSpPr>
      <p:sp>
        <p:nvSpPr>
          <p:cNvPr id="630" name="Google Shape;630;p80"/>
          <p:cNvSpPr>
            <a:spLocks noGrp="1"/>
          </p:cNvSpPr>
          <p:nvPr>
            <p:ph type="pic" idx="5"/>
          </p:nvPr>
        </p:nvSpPr>
        <p:spPr>
          <a:xfrm>
            <a:off x="6066600" y="1207550"/>
            <a:ext cx="2296800" cy="12354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631" name="Google Shape;631;p80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632" name="Google Shape;632;p80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935"/>
              <a:buNone/>
            </a:pPr>
            <a:r>
              <a:rPr lang="ru" sz="989"/>
              <a:t>Adobe Photoshop 2023</a:t>
            </a:r>
            <a:endParaRPr sz="989"/>
          </a:p>
        </p:txBody>
      </p:sp>
      <p:pic>
        <p:nvPicPr>
          <p:cNvPr id="633" name="Google Shape;633;p80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680" b="690"/>
          <a:stretch>
            <a:fillRect/>
          </a:stretch>
        </p:blipFill>
        <p:spPr>
          <a:xfrm>
            <a:off x="3423600" y="886211"/>
            <a:ext cx="2406000" cy="3560402"/>
          </a:xfrm>
          <a:prstGeom prst="rect">
            <a:avLst/>
          </a:prstGeom>
        </p:spPr>
      </p:pic>
      <p:pic>
        <p:nvPicPr>
          <p:cNvPr id="634" name="Google Shape;63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601" y="1174567"/>
            <a:ext cx="2296800" cy="126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0"/>
          <p:cNvPicPr preferRelativeResize="0"/>
          <p:nvPr/>
        </p:nvPicPr>
        <p:blipFill>
          <a:blip r:embed="rId5">
            <a:alphaModFix/>
          </a:blip>
          <a:srcRect b="36564"/>
          <a:stretch>
            <a:fillRect/>
          </a:stretch>
        </p:blipFill>
        <p:spPr>
          <a:xfrm>
            <a:off x="6066600" y="2690250"/>
            <a:ext cx="2296800" cy="10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0"/>
          <p:cNvPicPr preferRelativeResize="0">
            <a:picLocks noGrp="1"/>
          </p:cNvPicPr>
          <p:nvPr>
            <p:ph type="pic" idx="3"/>
          </p:nvPr>
        </p:nvPicPr>
        <p:blipFill>
          <a:blip r:embed="rId6">
            <a:alphaModFix/>
          </a:blip>
          <a:srcRect t="680" b="690"/>
          <a:stretch>
            <a:fillRect/>
          </a:stretch>
        </p:blipFill>
        <p:spPr>
          <a:xfrm>
            <a:off x="780600" y="886200"/>
            <a:ext cx="2406000" cy="3560402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</a:xfrm>
      </p:grpSpPr>
      <p:sp>
        <p:nvSpPr>
          <p:cNvPr id="641" name="Google Shape;641;p81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642" name="Google Shape;642;p81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935"/>
              <a:buNone/>
            </a:pPr>
            <a:r>
              <a:rPr lang="ru" sz="1090"/>
              <a:t>Adobe Photoshop 2023</a:t>
            </a:r>
            <a:endParaRPr sz="1090"/>
          </a:p>
        </p:txBody>
      </p:sp>
      <p:pic>
        <p:nvPicPr>
          <p:cNvPr id="643" name="Google Shape;643;p8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651" b="651"/>
          <a:stretch>
            <a:fillRect/>
          </a:stretch>
        </p:blipFill>
        <p:spPr>
          <a:xfrm>
            <a:off x="3423600" y="886211"/>
            <a:ext cx="2406001" cy="3560402"/>
          </a:xfrm>
          <a:prstGeom prst="rect">
            <a:avLst/>
          </a:prstGeom>
        </p:spPr>
      </p:pic>
      <p:pic>
        <p:nvPicPr>
          <p:cNvPr id="644" name="Google Shape;6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600" y="1268250"/>
            <a:ext cx="2296800" cy="117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rcRect b="36366"/>
          <a:stretch>
            <a:fillRect/>
          </a:stretch>
        </p:blipFill>
        <p:spPr>
          <a:xfrm>
            <a:off x="6066600" y="2690250"/>
            <a:ext cx="2296800" cy="10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1"/>
          <p:cNvPicPr preferRelativeResize="0">
            <a:picLocks noGrp="1"/>
          </p:cNvPicPr>
          <p:nvPr>
            <p:ph type="pic" idx="3"/>
          </p:nvPr>
        </p:nvPicPr>
        <p:blipFill>
          <a:blip r:embed="rId6">
            <a:alphaModFix/>
          </a:blip>
          <a:srcRect t="573" b="583"/>
          <a:stretch>
            <a:fillRect/>
          </a:stretch>
        </p:blipFill>
        <p:spPr>
          <a:xfrm>
            <a:off x="780600" y="886200"/>
            <a:ext cx="2406001" cy="3560402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</a:xfrm>
      </p:grpSpPr>
      <p:sp>
        <p:nvSpPr>
          <p:cNvPr id="651" name="Google Shape;651;p82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652" name="Google Shape;652;p82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935"/>
              <a:buNone/>
            </a:pPr>
            <a:r>
              <a:rPr lang="ru" sz="989"/>
              <a:t>Adobe Photoshop 2023</a:t>
            </a:r>
            <a:endParaRPr sz="989"/>
          </a:p>
        </p:txBody>
      </p:sp>
      <p:sp>
        <p:nvSpPr>
          <p:cNvPr id="653" name="Google Shape;653;p82"/>
          <p:cNvSpPr>
            <a:spLocks noGrp="1"/>
          </p:cNvSpPr>
          <p:nvPr>
            <p:ph type="pic" idx="5"/>
          </p:nvPr>
        </p:nvSpPr>
        <p:spPr>
          <a:xfrm>
            <a:off x="6066600" y="1207550"/>
            <a:ext cx="2296800" cy="1235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654" name="Google Shape;654;p8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651" b="651"/>
          <a:stretch>
            <a:fillRect/>
          </a:stretch>
        </p:blipFill>
        <p:spPr>
          <a:xfrm>
            <a:off x="3423600" y="886211"/>
            <a:ext cx="2406001" cy="3560402"/>
          </a:xfrm>
          <a:prstGeom prst="rect">
            <a:avLst/>
          </a:prstGeom>
        </p:spPr>
      </p:pic>
      <p:pic>
        <p:nvPicPr>
          <p:cNvPr id="655" name="Google Shape;65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600" y="1110066"/>
            <a:ext cx="2296800" cy="13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2"/>
          <p:cNvSpPr>
            <a:spLocks noGrp="1"/>
          </p:cNvSpPr>
          <p:nvPr>
            <p:ph type="pic" idx="6"/>
          </p:nvPr>
        </p:nvSpPr>
        <p:spPr>
          <a:xfrm>
            <a:off x="6066588" y="2690250"/>
            <a:ext cx="2296800" cy="1235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657" name="Google Shape;657;p82"/>
          <p:cNvPicPr preferRelativeResize="0">
            <a:picLocks noGrp="1"/>
          </p:cNvPicPr>
          <p:nvPr>
            <p:ph type="pic" idx="3"/>
          </p:nvPr>
        </p:nvPicPr>
        <p:blipFill>
          <a:blip r:embed="rId5">
            <a:alphaModFix/>
          </a:blip>
          <a:srcRect t="680" b="690"/>
          <a:stretch>
            <a:fillRect/>
          </a:stretch>
        </p:blipFill>
        <p:spPr>
          <a:xfrm>
            <a:off x="780600" y="886200"/>
            <a:ext cx="2406000" cy="3560402"/>
          </a:xfrm>
          <a:prstGeom prst="rect">
            <a:avLst/>
          </a:prstGeom>
        </p:spPr>
      </p:pic>
      <p:pic>
        <p:nvPicPr>
          <p:cNvPr id="658" name="Google Shape;658;p82"/>
          <p:cNvPicPr preferRelativeResize="0"/>
          <p:nvPr/>
        </p:nvPicPr>
        <p:blipFill>
          <a:blip r:embed="rId6">
            <a:alphaModFix/>
          </a:blip>
          <a:srcRect t="1305" b="34995"/>
          <a:stretch>
            <a:fillRect/>
          </a:stretch>
        </p:blipFill>
        <p:spPr>
          <a:xfrm>
            <a:off x="6066600" y="2702638"/>
            <a:ext cx="2296800" cy="12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</a:xfrm>
      </p:grpSpPr>
      <p:sp>
        <p:nvSpPr>
          <p:cNvPr id="663" name="Google Shape;663;p83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935"/>
              <a:buNone/>
            </a:pPr>
            <a:r>
              <a:rPr lang="ru" sz="989"/>
              <a:t>Adobe Photoshop 2023</a:t>
            </a:r>
            <a:endParaRPr sz="989"/>
          </a:p>
        </p:txBody>
      </p:sp>
      <p:sp>
        <p:nvSpPr>
          <p:cNvPr id="665" name="Google Shape;665;p83"/>
          <p:cNvSpPr>
            <a:spLocks noGrp="1"/>
          </p:cNvSpPr>
          <p:nvPr>
            <p:ph type="pic" idx="5"/>
          </p:nvPr>
        </p:nvSpPr>
        <p:spPr>
          <a:xfrm>
            <a:off x="6066600" y="1207550"/>
            <a:ext cx="2296800" cy="1235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666" name="Google Shape;666;p8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680" b="690"/>
          <a:stretch>
            <a:fillRect/>
          </a:stretch>
        </p:blipFill>
        <p:spPr>
          <a:xfrm>
            <a:off x="3423600" y="886211"/>
            <a:ext cx="2406000" cy="3560402"/>
          </a:xfrm>
          <a:prstGeom prst="rect">
            <a:avLst/>
          </a:prstGeom>
        </p:spPr>
      </p:pic>
      <p:pic>
        <p:nvPicPr>
          <p:cNvPr id="667" name="Google Shape;66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600" y="1100398"/>
            <a:ext cx="2296800" cy="134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3"/>
          <p:cNvPicPr preferRelativeResize="0">
            <a:picLocks noGrp="1"/>
          </p:cNvPicPr>
          <p:nvPr>
            <p:ph type="pic" idx="3"/>
          </p:nvPr>
        </p:nvPicPr>
        <p:blipFill>
          <a:blip r:embed="rId5">
            <a:alphaModFix/>
          </a:blip>
          <a:srcRect t="680" b="690"/>
          <a:stretch>
            <a:fillRect/>
          </a:stretch>
        </p:blipFill>
        <p:spPr>
          <a:xfrm>
            <a:off x="780600" y="886200"/>
            <a:ext cx="2406000" cy="3560402"/>
          </a:xfrm>
          <a:prstGeom prst="rect">
            <a:avLst/>
          </a:prstGeom>
        </p:spPr>
      </p:pic>
      <p:pic>
        <p:nvPicPr>
          <p:cNvPr id="669" name="Google Shape;669;p83"/>
          <p:cNvPicPr preferRelativeResize="0"/>
          <p:nvPr/>
        </p:nvPicPr>
        <p:blipFill>
          <a:blip r:embed="rId6">
            <a:alphaModFix/>
          </a:blip>
          <a:srcRect b="41894"/>
          <a:stretch>
            <a:fillRect/>
          </a:stretch>
        </p:blipFill>
        <p:spPr>
          <a:xfrm>
            <a:off x="6066600" y="2690250"/>
            <a:ext cx="2296800" cy="10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</a:xfrm>
      </p:grpSpPr>
      <p:sp>
        <p:nvSpPr>
          <p:cNvPr id="674" name="Google Shape;674;p84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675" name="Google Shape;675;p84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alphaModFix/>
          </a:blip>
          <a:srcRect t="680" b="690"/>
          <a:stretch>
            <a:fillRect/>
          </a:stretch>
        </p:blipFill>
        <p:spPr>
          <a:xfrm>
            <a:off x="780600" y="886200"/>
            <a:ext cx="2406000" cy="3560402"/>
          </a:xfrm>
          <a:prstGeom prst="rect">
            <a:avLst/>
          </a:prstGeom>
        </p:spPr>
      </p:pic>
      <p:sp>
        <p:nvSpPr>
          <p:cNvPr id="676" name="Google Shape;676;p84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935"/>
              <a:buNone/>
            </a:pPr>
            <a:r>
              <a:rPr lang="ru" sz="989"/>
              <a:t>Adobe Photoshop 2023</a:t>
            </a:r>
            <a:endParaRPr sz="989"/>
          </a:p>
        </p:txBody>
      </p:sp>
      <p:sp>
        <p:nvSpPr>
          <p:cNvPr id="677" name="Google Shape;677;p84"/>
          <p:cNvSpPr>
            <a:spLocks noGrp="1"/>
          </p:cNvSpPr>
          <p:nvPr>
            <p:ph type="pic" idx="5"/>
          </p:nvPr>
        </p:nvSpPr>
        <p:spPr>
          <a:xfrm>
            <a:off x="6066600" y="1207550"/>
            <a:ext cx="2296800" cy="1235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678" name="Google Shape;678;p84"/>
          <p:cNvPicPr preferRelativeResize="0">
            <a:picLocks noGrp="1"/>
          </p:cNvPicPr>
          <p:nvPr>
            <p:ph type="pic" idx="2"/>
          </p:nvPr>
        </p:nvPicPr>
        <p:blipFill>
          <a:blip r:embed="rId4">
            <a:alphaModFix/>
          </a:blip>
          <a:srcRect t="3288" b="3288"/>
          <a:stretch>
            <a:fillRect/>
          </a:stretch>
        </p:blipFill>
        <p:spPr>
          <a:xfrm>
            <a:off x="3423600" y="886211"/>
            <a:ext cx="2406001" cy="3560402"/>
          </a:xfrm>
          <a:prstGeom prst="rect">
            <a:avLst/>
          </a:prstGeom>
        </p:spPr>
      </p:pic>
      <p:pic>
        <p:nvPicPr>
          <p:cNvPr id="679" name="Google Shape;67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600" y="1200995"/>
            <a:ext cx="2296800" cy="1241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4"/>
          <p:cNvPicPr preferRelativeResize="0"/>
          <p:nvPr/>
        </p:nvPicPr>
        <p:blipFill>
          <a:blip r:embed="rId6">
            <a:alphaModFix/>
          </a:blip>
          <a:srcRect b="35001"/>
          <a:stretch>
            <a:fillRect/>
          </a:stretch>
        </p:blipFill>
        <p:spPr>
          <a:xfrm>
            <a:off x="6066600" y="2690250"/>
            <a:ext cx="2296800" cy="10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</a:xfrm>
      </p:grpSpPr>
      <p:sp>
        <p:nvSpPr>
          <p:cNvPr id="685" name="Google Shape;685;p85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686" name="Google Shape;686;p85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935"/>
              <a:buNone/>
            </a:pPr>
            <a:r>
              <a:rPr lang="ru" sz="989"/>
              <a:t>Adobe Photoshop 2023</a:t>
            </a:r>
            <a:endParaRPr sz="989"/>
          </a:p>
        </p:txBody>
      </p:sp>
      <p:sp>
        <p:nvSpPr>
          <p:cNvPr id="687" name="Google Shape;687;p85"/>
          <p:cNvSpPr>
            <a:spLocks noGrp="1"/>
          </p:cNvSpPr>
          <p:nvPr>
            <p:ph type="pic" idx="5"/>
          </p:nvPr>
        </p:nvSpPr>
        <p:spPr>
          <a:xfrm>
            <a:off x="6066600" y="1207550"/>
            <a:ext cx="2296800" cy="1235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688" name="Google Shape;688;p8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680" b="690"/>
          <a:stretch>
            <a:fillRect/>
          </a:stretch>
        </p:blipFill>
        <p:spPr>
          <a:xfrm>
            <a:off x="3423600" y="886211"/>
            <a:ext cx="2406000" cy="3560402"/>
          </a:xfrm>
          <a:prstGeom prst="rect">
            <a:avLst/>
          </a:prstGeom>
        </p:spPr>
      </p:pic>
      <p:pic>
        <p:nvPicPr>
          <p:cNvPr id="689" name="Google Shape;68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600" y="1184486"/>
            <a:ext cx="2281125" cy="126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5"/>
          <p:cNvPicPr preferRelativeResize="0">
            <a:picLocks noGrp="1"/>
          </p:cNvPicPr>
          <p:nvPr>
            <p:ph type="pic" idx="3"/>
          </p:nvPr>
        </p:nvPicPr>
        <p:blipFill>
          <a:blip r:embed="rId5">
            <a:alphaModFix/>
          </a:blip>
          <a:srcRect t="680" b="690"/>
          <a:stretch>
            <a:fillRect/>
          </a:stretch>
        </p:blipFill>
        <p:spPr>
          <a:xfrm>
            <a:off x="780600" y="886200"/>
            <a:ext cx="2406000" cy="3560402"/>
          </a:xfrm>
          <a:prstGeom prst="rect">
            <a:avLst/>
          </a:prstGeom>
        </p:spPr>
      </p:pic>
      <p:pic>
        <p:nvPicPr>
          <p:cNvPr id="691" name="Google Shape;691;p85"/>
          <p:cNvPicPr preferRelativeResize="0"/>
          <p:nvPr/>
        </p:nvPicPr>
        <p:blipFill>
          <a:blip r:embed="rId6">
            <a:alphaModFix/>
          </a:blip>
          <a:srcRect b="40227"/>
          <a:stretch>
            <a:fillRect/>
          </a:stretch>
        </p:blipFill>
        <p:spPr>
          <a:xfrm>
            <a:off x="6066600" y="2690250"/>
            <a:ext cx="2281125" cy="9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 3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Редактор IOS</a:t>
            </a:r>
            <a:endParaRPr/>
          </a:p>
        </p:txBody>
      </p:sp>
      <p:pic>
        <p:nvPicPr>
          <p:cNvPr id="156" name="Google Shape;156;p2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883" b="893"/>
          <a:stretch>
            <a:fillRect/>
          </a:stretch>
        </p:blipFill>
        <p:spPr>
          <a:xfrm>
            <a:off x="1745338" y="886200"/>
            <a:ext cx="2718601" cy="3560402"/>
          </a:xfrm>
          <a:prstGeom prst="rect">
            <a:avLst/>
          </a:prstGeom>
        </p:spPr>
      </p:pic>
      <p:pic>
        <p:nvPicPr>
          <p:cNvPr id="157" name="Google Shape;157;p22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t="893" b="893"/>
          <a:stretch>
            <a:fillRect/>
          </a:stretch>
        </p:blipFill>
        <p:spPr>
          <a:xfrm>
            <a:off x="4680000" y="886281"/>
            <a:ext cx="2718600" cy="356009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</a:xfrm>
      </p:grpSpPr>
      <p:sp>
        <p:nvSpPr>
          <p:cNvPr id="696" name="Google Shape;696;p86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5.1 </a:t>
            </a:r>
            <a:endParaRPr/>
          </a:p>
        </p:txBody>
      </p:sp>
    </p:spTree>
  </p:cSld>
  <p:clrMapOvr>
    <a:masterClrMapping/>
  </p:clrMapOvr>
  <p:transition/>
  <p:timing/>
</p:sld>
</file>

<file path=ppt/slides/slide7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</a:xfrm>
      </p:grpSpPr>
      <p:pic>
        <p:nvPicPr>
          <p:cNvPr id="701" name="Google Shape;701;p8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6347" b="6338"/>
          <a:stretch>
            <a:fillRect/>
          </a:stretch>
        </p:blipFill>
        <p:spPr>
          <a:xfrm>
            <a:off x="1745338" y="886200"/>
            <a:ext cx="2718600" cy="3560399"/>
          </a:xfrm>
          <a:prstGeom prst="rect">
            <a:avLst/>
          </a:prstGeom>
        </p:spPr>
      </p:pic>
      <p:pic>
        <p:nvPicPr>
          <p:cNvPr id="702" name="Google Shape;702;p87"/>
          <p:cNvPicPr preferRelativeResize="0"/>
          <p:nvPr/>
        </p:nvPicPr>
        <p:blipFill>
          <a:blip r:embed="rId4">
            <a:alphaModFix/>
          </a:blip>
          <a:srcRect l="26596" r="7208"/>
          <a:stretch>
            <a:fillRect/>
          </a:stretch>
        </p:blipFill>
        <p:spPr>
          <a:xfrm>
            <a:off x="4680000" y="886200"/>
            <a:ext cx="3208425" cy="3560398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7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референс</a:t>
            </a:r>
            <a:endParaRPr/>
          </a:p>
        </p:txBody>
      </p:sp>
      <p:sp>
        <p:nvSpPr>
          <p:cNvPr id="704" name="Google Shape;704;p87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настройка сцены</a:t>
            </a:r>
            <a:endParaRPr/>
          </a:p>
        </p:txBody>
      </p:sp>
    </p:spTree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</a:xfrm>
      </p:grpSpPr>
      <p:sp>
        <p:nvSpPr>
          <p:cNvPr id="709" name="Google Shape;709;p88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Итоговые кадры</a:t>
            </a:r>
            <a:endParaRPr/>
          </a:p>
        </p:txBody>
      </p:sp>
      <p:pic>
        <p:nvPicPr>
          <p:cNvPr id="710" name="Google Shape;710;p8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3086" r="3095"/>
          <a:stretch>
            <a:fillRect/>
          </a:stretch>
        </p:blipFill>
        <p:spPr>
          <a:xfrm>
            <a:off x="4680000" y="1112700"/>
            <a:ext cx="3924301" cy="2350800"/>
          </a:xfrm>
          <a:prstGeom prst="rect">
            <a:avLst/>
          </a:prstGeom>
        </p:spPr>
      </p:pic>
      <p:pic>
        <p:nvPicPr>
          <p:cNvPr id="711" name="Google Shape;711;p88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l="3051" r="3042"/>
          <a:stretch>
            <a:fillRect/>
          </a:stretch>
        </p:blipFill>
        <p:spPr>
          <a:xfrm>
            <a:off x="540000" y="1112700"/>
            <a:ext cx="3923999" cy="23508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</a:xfrm>
      </p:grpSpPr>
      <p:sp>
        <p:nvSpPr>
          <p:cNvPr id="716" name="Google Shape;716;p89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Итоговые кадры</a:t>
            </a:r>
            <a:endParaRPr/>
          </a:p>
        </p:txBody>
      </p:sp>
      <p:pic>
        <p:nvPicPr>
          <p:cNvPr id="717" name="Google Shape;717;p8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13171" b="13163"/>
          <a:stretch>
            <a:fillRect/>
          </a:stretch>
        </p:blipFill>
        <p:spPr>
          <a:xfrm>
            <a:off x="1745338" y="886200"/>
            <a:ext cx="2718600" cy="3560398"/>
          </a:xfrm>
          <a:prstGeom prst="rect">
            <a:avLst/>
          </a:prstGeom>
        </p:spPr>
      </p:pic>
      <p:pic>
        <p:nvPicPr>
          <p:cNvPr id="718" name="Google Shape;718;p89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t="13171" b="13163"/>
          <a:stretch>
            <a:fillRect/>
          </a:stretch>
        </p:blipFill>
        <p:spPr>
          <a:xfrm>
            <a:off x="4680000" y="886281"/>
            <a:ext cx="2718599" cy="35601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</a:xfrm>
      </p:grpSpPr>
      <p:sp>
        <p:nvSpPr>
          <p:cNvPr id="723" name="Google Shape;723;p90"/>
          <p:cNvSpPr txBox="1">
            <a:spLocks noGrp="1"/>
          </p:cNvSpPr>
          <p:nvPr>
            <p:ph type="title"/>
          </p:nvPr>
        </p:nvSpPr>
        <p:spPr>
          <a:xfrm>
            <a:off x="540000" y="2034325"/>
            <a:ext cx="80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Задание 5.2</a:t>
            </a:r>
            <a:endParaRPr/>
          </a:p>
        </p:txBody>
      </p:sp>
    </p:spTree>
  </p:cSld>
  <p:clrMapOvr>
    <a:masterClrMapping/>
  </p:clrMapOvr>
  <p:transition/>
  <p:timing/>
</p:sld>
</file>

<file path=ppt/slides/slide7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</a:xfrm>
      </p:grpSpPr>
      <p:sp>
        <p:nvSpPr>
          <p:cNvPr id="728" name="Google Shape;728;p91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референс</a:t>
            </a:r>
            <a:endParaRPr/>
          </a:p>
        </p:txBody>
      </p:sp>
      <p:sp>
        <p:nvSpPr>
          <p:cNvPr id="729" name="Google Shape;729;p91"/>
          <p:cNvSpPr>
            <a:spLocks noGrp="1"/>
          </p:cNvSpPr>
          <p:nvPr>
            <p:ph type="pic" idx="2"/>
          </p:nvPr>
        </p:nvSpPr>
        <p:spPr>
          <a:xfrm>
            <a:off x="1745338" y="886200"/>
            <a:ext cx="2718600" cy="3560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730" name="Google Shape;730;p91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alphaModFix/>
          </a:blip>
          <a:srcRect t="4187" b="4187"/>
          <a:stretch>
            <a:fillRect/>
          </a:stretch>
        </p:blipFill>
        <p:spPr>
          <a:xfrm>
            <a:off x="4680000" y="886281"/>
            <a:ext cx="2718602" cy="3560100"/>
          </a:xfrm>
          <a:prstGeom prst="rect">
            <a:avLst/>
          </a:prstGeom>
        </p:spPr>
      </p:pic>
      <p:sp>
        <p:nvSpPr>
          <p:cNvPr id="731" name="Google Shape;731;p91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формальная композиция</a:t>
            </a:r>
            <a:endParaRPr/>
          </a:p>
        </p:txBody>
      </p:sp>
      <p:pic>
        <p:nvPicPr>
          <p:cNvPr id="732" name="Google Shape;732;p91"/>
          <p:cNvPicPr preferRelativeResize="0"/>
          <p:nvPr/>
        </p:nvPicPr>
        <p:blipFill>
          <a:blip r:embed="rId4">
            <a:alphaModFix/>
          </a:blip>
          <a:srcRect l="11820" r="11820"/>
          <a:stretch>
            <a:fillRect/>
          </a:stretch>
        </p:blipFill>
        <p:spPr>
          <a:xfrm>
            <a:off x="1745400" y="886200"/>
            <a:ext cx="2718600" cy="35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7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</a:xfrm>
      </p:grpSpPr>
      <p:sp>
        <p:nvSpPr>
          <p:cNvPr id="737" name="Google Shape;737;p9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Настройка среды</a:t>
            </a:r>
            <a:endParaRPr/>
          </a:p>
        </p:txBody>
      </p:sp>
      <p:sp>
        <p:nvSpPr>
          <p:cNvPr id="738" name="Google Shape;738;p92"/>
          <p:cNvSpPr>
            <a:spLocks noGrp="1"/>
          </p:cNvSpPr>
          <p:nvPr>
            <p:ph type="pic" idx="2"/>
          </p:nvPr>
        </p:nvSpPr>
        <p:spPr>
          <a:xfrm>
            <a:off x="1353752" y="886200"/>
            <a:ext cx="6436500" cy="38973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739" name="Google Shape;739;p92"/>
          <p:cNvPicPr preferRelativeResize="0"/>
          <p:nvPr/>
        </p:nvPicPr>
        <p:blipFill>
          <a:blip r:embed="rId3">
            <a:alphaModFix/>
          </a:blip>
          <a:srcRect l="10023" b="24230"/>
          <a:stretch>
            <a:fillRect/>
          </a:stretch>
        </p:blipFill>
        <p:spPr>
          <a:xfrm>
            <a:off x="1353750" y="886200"/>
            <a:ext cx="6610518" cy="389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7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</a:xfrm>
      </p:grpSpPr>
      <p:sp>
        <p:nvSpPr>
          <p:cNvPr id="744" name="Google Shape;744;p9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Итоговые кадры</a:t>
            </a:r>
            <a:endParaRPr/>
          </a:p>
        </p:txBody>
      </p:sp>
      <p:pic>
        <p:nvPicPr>
          <p:cNvPr id="745" name="Google Shape;745;p9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13163" b="13171"/>
          <a:stretch>
            <a:fillRect/>
          </a:stretch>
        </p:blipFill>
        <p:spPr>
          <a:xfrm>
            <a:off x="1745338" y="886200"/>
            <a:ext cx="2718599" cy="3560402"/>
          </a:xfrm>
          <a:prstGeom prst="rect">
            <a:avLst/>
          </a:prstGeom>
        </p:spPr>
      </p:pic>
      <p:pic>
        <p:nvPicPr>
          <p:cNvPr id="746" name="Google Shape;746;p93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t="23895" b="2445"/>
          <a:stretch>
            <a:fillRect/>
          </a:stretch>
        </p:blipFill>
        <p:spPr>
          <a:xfrm>
            <a:off x="4680000" y="886281"/>
            <a:ext cx="2718599" cy="35601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</a:xfrm>
      </p:grpSpPr>
      <p:pic>
        <p:nvPicPr>
          <p:cNvPr id="751" name="Google Shape;751;p9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9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</a:xfrm>
      </p:grpSpPr>
      <p:pic>
        <p:nvPicPr>
          <p:cNvPr id="756" name="Google Shape;756;p9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</a:xfrm>
      </p:grpSpPr>
      <p:pic>
        <p:nvPicPr>
          <p:cNvPr id="162" name="Google Shape;162;p2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4946" r="4955"/>
          <a:stretch>
            <a:fillRect/>
          </a:stretch>
        </p:blipFill>
        <p:spPr>
          <a:xfrm>
            <a:off x="3423600" y="886211"/>
            <a:ext cx="2406002" cy="3560402"/>
          </a:xfrm>
          <a:prstGeom prst="rect">
            <a:avLst/>
          </a:prstGeom>
        </p:spPr>
      </p:pic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780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pic>
        <p:nvPicPr>
          <p:cNvPr id="164" name="Google Shape;164;p23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alphaModFix/>
          </a:blip>
          <a:srcRect l="4946" r="4955"/>
          <a:stretch>
            <a:fillRect/>
          </a:stretch>
        </p:blipFill>
        <p:spPr>
          <a:xfrm>
            <a:off x="780600" y="886200"/>
            <a:ext cx="2406002" cy="3560402"/>
          </a:xfrm>
          <a:prstGeom prst="rect">
            <a:avLst/>
          </a:prstGeom>
        </p:spPr>
      </p:pic>
      <p:sp>
        <p:nvSpPr>
          <p:cNvPr id="165" name="Google Shape;165;p23"/>
          <p:cNvSpPr txBox="1">
            <a:spLocks noGrp="1"/>
          </p:cNvSpPr>
          <p:nvPr>
            <p:ph type="body" idx="4"/>
          </p:nvPr>
        </p:nvSpPr>
        <p:spPr>
          <a:xfrm>
            <a:off x="3423600" y="4446500"/>
            <a:ext cx="2406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Adobe Photoshop 2023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rcRect b="35212"/>
          <a:stretch>
            <a:fillRect/>
          </a:stretch>
        </p:blipFill>
        <p:spPr>
          <a:xfrm>
            <a:off x="6066600" y="1356302"/>
            <a:ext cx="2296800" cy="10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rcRect b="34158"/>
          <a:stretch>
            <a:fillRect/>
          </a:stretch>
        </p:blipFill>
        <p:spPr>
          <a:xfrm>
            <a:off x="6066600" y="2690250"/>
            <a:ext cx="2296800" cy="11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"/>
              <a:t>Сюжет 4</a:t>
            </a:r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17454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Оригинал</a:t>
            </a: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4"/>
          </p:nvPr>
        </p:nvSpPr>
        <p:spPr>
          <a:xfrm>
            <a:off x="4680000" y="4446500"/>
            <a:ext cx="2718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ru"/>
              <a:t>Редактор IOS</a:t>
            </a:r>
            <a:endParaRPr/>
          </a:p>
        </p:txBody>
      </p:sp>
      <p:pic>
        <p:nvPicPr>
          <p:cNvPr id="175" name="Google Shape;175;p2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t="883" b="893"/>
          <a:stretch>
            <a:fillRect/>
          </a:stretch>
        </p:blipFill>
        <p:spPr>
          <a:xfrm>
            <a:off x="1745338" y="886200"/>
            <a:ext cx="2718601" cy="3560402"/>
          </a:xfrm>
          <a:prstGeom prst="rect">
            <a:avLst/>
          </a:prstGeom>
        </p:spPr>
      </p:pic>
      <p:pic>
        <p:nvPicPr>
          <p:cNvPr id="176" name="Google Shape;176;p24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alphaModFix/>
          </a:blip>
          <a:srcRect t="893" b="893"/>
          <a:stretch>
            <a:fillRect/>
          </a:stretch>
        </p:blipFill>
        <p:spPr>
          <a:xfrm>
            <a:off x="4680000" y="886281"/>
            <a:ext cx="2718600" cy="356009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4C1130"/>
      </a:dk1>
      <a:lt1>
        <a:srgbClr val="F9F5F6"/>
      </a:lt1>
      <a:dk2>
        <a:srgbClr val="A64D79"/>
      </a:dk2>
      <a:lt2>
        <a:srgbClr val="F8E8EE"/>
      </a:lt2>
      <a:accent1>
        <a:srgbClr val="F2BED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(16:9)</PresentationFormat>
  <Paragraphs>148</Paragraphs>
  <Slides>79</Slides>
  <Notes>79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baseType="lpstr" size="84">
      <vt:lpstr>Arial</vt:lpstr>
      <vt:lpstr>Comfortaa SemiBold</vt:lpstr>
      <vt:lpstr>Comfortaa</vt:lpstr>
      <vt:lpstr>Comfortaa Medium</vt:lpstr>
      <vt:lpstr>Simple Light</vt:lpstr>
      <vt:lpstr>Портфолио</vt:lpstr>
      <vt:lpstr>Задание 1.1</vt:lpstr>
      <vt:lpstr>Сюжет 1</vt:lpstr>
      <vt:lpstr>PowerPoint Presentation</vt:lpstr>
      <vt:lpstr>Сюжет 2</vt:lpstr>
      <vt:lpstr>PowerPoint Presentation</vt:lpstr>
      <vt:lpstr>Сюжет 3</vt:lpstr>
      <vt:lpstr>PowerPoint Presentation</vt:lpstr>
      <vt:lpstr>Сюжет 4</vt:lpstr>
      <vt:lpstr>PowerPoint Presentation</vt:lpstr>
      <vt:lpstr>Сюжет 5</vt:lpstr>
      <vt:lpstr>PowerPoint Presentation</vt:lpstr>
      <vt:lpstr>Задание 1.2 </vt:lpstr>
      <vt:lpstr>Сюжет 1</vt:lpstr>
      <vt:lpstr>Гистограммы</vt:lpstr>
      <vt:lpstr>Сюжет 2</vt:lpstr>
      <vt:lpstr>Гистограммы</vt:lpstr>
      <vt:lpstr>Сюжет 3</vt:lpstr>
      <vt:lpstr>Гистограммы</vt:lpstr>
      <vt:lpstr>Задание  2.1</vt:lpstr>
      <vt:lpstr>PowerPoint Presentation</vt:lpstr>
      <vt:lpstr>PowerPoint Presentation</vt:lpstr>
      <vt:lpstr>PowerPoint Presentation</vt:lpstr>
      <vt:lpstr>PowerPoint Presentation</vt:lpstr>
      <vt:lpstr>Задание 2 часть А </vt:lpstr>
      <vt:lpstr>PowerPoint Presentation</vt:lpstr>
      <vt:lpstr>PowerPoint Presentation</vt:lpstr>
      <vt:lpstr>PowerPoint Presentation</vt:lpstr>
      <vt:lpstr>PowerPoint Presentation</vt:lpstr>
      <vt:lpstr>Задание 2 часть Б </vt:lpstr>
      <vt:lpstr>PowerPoint Presentation</vt:lpstr>
      <vt:lpstr>PowerPoint Presentation</vt:lpstr>
      <vt:lpstr>PowerPoint Presentation</vt:lpstr>
      <vt:lpstr>Задание 3.1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Удачный кадр</vt:lpstr>
      <vt:lpstr>PowerPoint Presentation</vt:lpstr>
      <vt:lpstr>PowerPoint Presentation</vt:lpstr>
      <vt:lpstr>Задание 3.2</vt:lpstr>
      <vt:lpstr>Инструменты</vt:lpstr>
      <vt:lpstr>Сюжет: Мягкое-твердое</vt:lpstr>
      <vt:lpstr>Неудачные генерации</vt:lpstr>
      <vt:lpstr>Итоговый результат</vt:lpstr>
      <vt:lpstr>Сюжет: Теплый-холодный</vt:lpstr>
      <vt:lpstr>Неудачные генерации</vt:lpstr>
      <vt:lpstr>4.2 Задание: Творческая часть</vt:lpstr>
      <vt:lpstr>Итоговый результат</vt:lpstr>
      <vt:lpstr>Сюжет: Вертикаль</vt:lpstr>
      <vt:lpstr>Неудачные генерации</vt:lpstr>
      <vt:lpstr>Итоговый результат</vt:lpstr>
      <vt:lpstr>Задание 4</vt:lpstr>
      <vt:lpstr>PowerPoint Presentation</vt:lpstr>
      <vt:lpstr>Гистограммы</vt:lpstr>
      <vt:lpstr>PowerPoint Presentation</vt:lpstr>
      <vt:lpstr>Гистограммы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Задание 5.1 </vt:lpstr>
      <vt:lpstr>PowerPoint Presentation</vt:lpstr>
      <vt:lpstr>Итоговые кадры</vt:lpstr>
      <vt:lpstr>Итоговые кадры</vt:lpstr>
      <vt:lpstr>Задание 5.2</vt:lpstr>
      <vt:lpstr>PowerPoint Presentation</vt:lpstr>
      <vt:lpstr>Настройка среды</vt:lpstr>
      <vt:lpstr>Итоговые кадры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Портфолио</dc:title>
  <cp:lastModifiedBy>Элина Элина</cp:lastModifiedBy>
  <cp:revision>2</cp:revision>
  <dcterms:modified xsi:type="dcterms:W3CDTF">2024-04-14T19:29:25Z</dcterms:modified>
</cp:coreProperties>
</file>